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4" r:id="rId2"/>
    <p:sldId id="54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9C158-7AE9-2D92-E679-B0DA6CF5F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E4FB97A1-FB7B-18F8-8C59-FAF489BB714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鳥取県の場所を示すイラスト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C7D0652-0DB4-9C91-9CA7-462B0DC87F55}"/>
              </a:ext>
            </a:extLst>
          </p:cNvPr>
          <p:cNvGrpSpPr>
            <a:grpSpLocks noChangeAspect="1"/>
          </p:cNvGrpSpPr>
          <p:nvPr/>
        </p:nvGrpSpPr>
        <p:grpSpPr>
          <a:xfrm>
            <a:off x="681608" y="1147192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91356C9A-0D85-87A6-AE2D-15BCE098DB06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3649C948-B4D6-57E1-B892-5C87D1149E1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CC03D34F-153C-0FF2-6FD8-98E8FCA0601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23762EFC-698B-D39A-749A-417FAEB4CDE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36153CC-54E4-DAA4-963A-9B6B4CCF077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2A11A60-A145-97DF-48B6-AA65565B465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A6694CBD-9BE5-57DB-9FD9-8C12DB792BC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2176E7A9-4DCD-F817-CFA6-CD03C20CA59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26CEA8C9-A380-87B2-553C-EFE23F1DD7A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EF6D20C-CBBC-5126-8773-E9314F943BE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8DADF867-A7F5-A71A-4490-ED9BC619505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297CF1D-53FD-9A3D-ABAF-A3CC83F8C2B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3D07169B-F367-A607-D3DB-BF8AA408D16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F264F83E-4D43-4784-3E3B-622514C5509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D7245611-74C5-9AD8-F144-B4B24B7E3D6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9F54A243-2818-F114-8B37-8ED596D5F55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1BAC52A4-FC4B-C570-09B5-5FF27A35F4E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0877F55D-4304-8386-A832-477BBB4D6FC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790D697A-8E95-29E2-BCC1-352099B001F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5088D3F2-A999-0568-70D2-486E48A1C86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1D16DFE4-0B5F-6A83-E61F-8C4170F0F1E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511DBA6F-C76F-BE81-CDC6-A3A46020C38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39D60F19-F7C6-2F0B-5AAB-401049F104D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B38D6489-6395-2D4E-A93B-9AA51B2AF7C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D8C111E6-CE35-55C3-23D2-2903AD6FC66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C0DC31E1-7FDA-5DA0-A53D-C6E73B31B0A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FA174B30-E7EE-9F5E-5ABF-D715844F058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8AA7D0CA-CF21-F2C0-35B8-9DBF7E26358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DE3D214B-F7D2-C817-0A75-40CCACA3FF5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9B5F47C0-FDEB-5B90-D1BA-B28E24FC76F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46EDC049-93B9-19F3-4012-A7FF94D5855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75006BA4-3F66-4453-D8E6-BFFA53A98EC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842E2E73-3207-7C10-1B8E-64DAC93B6DD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8A37FF4B-C877-84B6-EACF-20D7975DE71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D378149E-5C0D-6799-0815-960245C28A2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020B1522-29AB-F8B5-0647-BDA6551C449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264A35A0-1ED3-7BA6-FC5B-0787C061A9F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FE140514-5B9A-366B-6722-68110491580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524F0209-F336-9CF0-5427-2FCFDC0263E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E13F276B-51A8-945D-B808-FA6B3C05284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D489A040-B7B8-331B-9207-C4422024FD0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EFEF98CB-B8F7-31E0-F3D3-9C285B3378E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96252379-4F1A-4144-55B5-12103A40ADC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762B16F5-E7C0-7589-6426-016BF1C51CC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332DA499-4A34-97DB-2715-55882F08066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2878D2E9-1D2B-0409-4E4D-A77F270D736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BB2A7478-D3B6-124B-81D0-0A86949289C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2A10663B-E814-F043-B2E9-4D3FE3C6C9C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C6D1E02E-211F-B004-6CEE-D09CFE057E2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CE10AF29-E549-4F57-F8C6-A137CF95C2BF}"/>
                </a:ext>
              </a:extLst>
            </p:cNvPr>
            <p:cNvCxnSpPr>
              <a:cxnSpLocks/>
            </p:cNvCxnSpPr>
            <p:nvPr/>
          </p:nvCxnSpPr>
          <p:spPr>
            <a:xfrm>
              <a:off x="2379663" y="2035176"/>
              <a:ext cx="0" cy="346075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ACE0D146-D077-0910-12C3-9E7974FA9FCC}"/>
                </a:ext>
              </a:extLst>
            </p:cNvPr>
            <p:cNvSpPr txBox="1"/>
            <p:nvPr/>
          </p:nvSpPr>
          <p:spPr>
            <a:xfrm>
              <a:off x="2078038" y="1836738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鳥取県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8F5C7D3-AA82-291F-D6B6-EB875DB6E463}"/>
              </a:ext>
            </a:extLst>
          </p:cNvPr>
          <p:cNvGrpSpPr>
            <a:grpSpLocks noChangeAspect="1"/>
          </p:cNvGrpSpPr>
          <p:nvPr/>
        </p:nvGrpSpPr>
        <p:grpSpPr>
          <a:xfrm>
            <a:off x="3713986" y="4031355"/>
            <a:ext cx="2478027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8665247B-6C37-41E4-3A88-006B449170DD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D9C7FFD0-1E29-8374-4782-72F50785BF5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B6666559-9C0F-24A8-6AA8-0D839EDBFF7A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A1153004-CB19-AE5C-6E37-1B56BCDC0125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6AC00408-B123-7E0D-6B4D-D59902B35939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89BA89A4-0699-A25C-34B4-8FDF9E8C7E15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013F30E7-880C-B538-23B2-752C00F6201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67B1D59D-21CB-8B3D-035F-E2496CD05B31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28E95C87-FB78-C757-94DC-4E29884E6191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2FC03A08-36B4-95ED-F9D7-0C997F9DE8E9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57124B2C-C472-4495-B02D-51F56085711A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81B56EC8-AE84-8C04-2734-787B1C97563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F66A21E3-0271-9F0D-6D90-4F02607F1E9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7581E658-5395-BA80-4CDE-FD6ADC33DE97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272D4E11-8CD2-E841-F2C3-256257523392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83250403-F832-6CBE-FCDB-BEC731FDAED9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1F7093AC-2F6B-010B-309D-220689B2F693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86A2B4A9-49FA-6677-D88E-F7BEB7325921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7499F1CD-DF67-188A-83D3-5C81B1EA1FB2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4E1FD6DE-4CCC-5DB4-2114-D0B0417964A2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09EEA3C4-F8AF-75A4-D051-2DACFBF10E54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483E8CBE-74F8-E250-603B-0F8C7392762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CBD3B711-BDC0-56E1-1A2D-4210FFBFA974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07C8D2DC-F78A-2C55-90F3-23BD6D3B3035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71EF298E-0D79-1C01-DD44-6400CB051242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076AA31E-4CC9-E43E-CAAC-33FB9D235340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6607ACB2-4A51-E25D-0B1A-DB1793A885D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937ADD6B-F205-5DB4-28FB-73AA1802020A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6CAEBD21-2D4E-6B3C-1FC4-90D4D7DAF35A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E2EA60F1-91E3-75F9-1AEF-26A3E8D4681A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281F4ED5-EFDB-0834-05C2-C1087DC01C96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986B8003-469E-11EE-EA8C-35B32A0CCE5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C6FDB404-3835-65AE-D58D-05693B865332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C32AA5D5-4502-8DF0-EB95-78B87153B66A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30F85ECE-02F8-DDAF-2B63-00C7F094CEA5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C8F0919B-1194-5906-1592-0AA8E873DF9F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C43BF8A6-E254-803B-E902-066E396EC75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4983E82B-DFC1-2A2E-BF7E-D69B51E4E682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A7ECD2E3-BD3B-2B1A-E267-A5B229ED2A9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BD04D993-30FF-0E4A-658C-105DFD725BC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347EA7B9-E935-32ED-C2E9-3788AAC6B95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D54846D3-7A45-E2B2-C0F1-592C4E1A2C3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967B6796-0966-79EB-814E-B3F0DBCB6A15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280ACA30-D4D7-D4F4-0517-95A36845964B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31D5CF1F-7B41-2793-D9C2-ACD1EE4E021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DB8E88FF-DB6F-2BB6-B035-677D7E0C9026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3C253CC5-7AE2-F521-07BB-02B113911A7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44208AD8-7878-AD36-7F5E-40A623375545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ABC94190-3536-2C19-142C-73686FA2174D}"/>
                </a:ext>
              </a:extLst>
            </p:cNvPr>
            <p:cNvSpPr/>
            <p:nvPr/>
          </p:nvSpPr>
          <p:spPr>
            <a:xfrm>
              <a:off x="4752975" y="425767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572898D4-910D-0061-8D0C-437523956291}"/>
                </a:ext>
              </a:extLst>
            </p:cNvPr>
            <p:cNvSpPr txBox="1"/>
            <p:nvPr/>
          </p:nvSpPr>
          <p:spPr>
            <a:xfrm>
              <a:off x="4587875" y="4073441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371642B-3971-7F13-BA72-9B8706F363D4}"/>
              </a:ext>
            </a:extLst>
          </p:cNvPr>
          <p:cNvGrpSpPr>
            <a:grpSpLocks noChangeAspect="1"/>
          </p:cNvGrpSpPr>
          <p:nvPr/>
        </p:nvGrpSpPr>
        <p:grpSpPr>
          <a:xfrm>
            <a:off x="3690554" y="1161480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30B21ECF-C593-BCA5-787A-53C13048C089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BFC59622-55F4-24A9-F66A-2D4D1838BFB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47DC07AB-69C4-0A85-1582-71375CE27F3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FB1C99FB-DCB7-ED8C-5620-2203977A859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AA3F663E-6D20-3726-739B-A4C8A0F0953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6973889F-D7C8-AFAA-60FD-E8F8F73F3ED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8AFC5EB5-B0DD-2EE5-9D5C-6C51D88E6AE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8BA29A83-753A-3E5A-8D7C-0F18A3E5B77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1AE3AD5A-1610-019B-A736-3F020906F66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A0798B9A-89DC-9A07-38D6-15EBCC6351C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E1533F37-77ED-4503-AA18-9FDF0696F8E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394AF038-E69F-7ED4-7515-7582CF3FECF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3154B3FB-4A98-0368-203F-C09BE0FC7AB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A76AB7D5-3830-8A4D-FE02-F9EC461EBED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E2CB36FE-8896-D56C-E898-8AE68D62C47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759448B4-8AA9-4D95-69BE-3908EFC40BE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8F6956AF-2E98-DE69-B568-712A79C1A52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D76D4774-0BFC-63D4-01E8-38045177C45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9065B980-2516-4EDC-C31E-A94CC398015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6A20969C-F264-C72C-1212-D1A767B9355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F61D1851-0913-39F0-2477-064E795B3FA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AFAF1F58-26EF-36BB-E7C0-0B2DFAE733B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10911F84-1BA4-A0F7-3B26-ECCAF184C6C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F7A9B8C1-6AB1-EC54-B1EE-5013C70E960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7F5AC073-8438-F429-EFF0-E249DCC8428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C536D88A-BE7C-240C-EAA4-F33F30F8239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6EC1247C-29D4-1BD3-307B-8B6C477AF5A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A9FE62A2-3092-2D2C-CAD0-989621B567A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1C36F858-FEBF-97E8-9B8D-0BBB32A39FD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4C043EA-9CA0-4A47-F5CB-9D1897B94C2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5971A930-DC03-12BC-6250-1210EDEAE30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BA1BDC29-6E9C-4B09-85D2-496C70C74E2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013EDBD4-2410-1FC1-EB13-EBA0CD7DFF9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6EA04B9D-9A2E-ABD5-3CF7-B04797F27DF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40D0D93F-41D9-B356-9C07-9EED4F55C48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C346C7AC-B673-8F26-61A7-1FB27BED99D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4639A673-12FA-F5AE-F53F-A17DE812CBE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D9224762-7F27-102B-F66A-95B052B663A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1BE2F910-7E9E-37D5-A94E-CF3D13CAD2C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CA8D6669-E7F5-810B-5D03-C4FA35F8095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258032F4-2A1A-CFCE-2F5E-9DED0EB71C7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6C2EE139-6885-932C-6172-73E7761A246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379354F4-BACA-BC11-5953-8A1BA22FF96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8E5586A0-B63E-EA8F-ECE0-A8EE9CACBCE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39A55583-040F-9C23-11E8-F2DEF9F44CA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F57C5D27-0065-C1B6-ED48-D17E1E84730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3FB026F4-BB5F-98D6-763F-F9FDA6CB1E0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A034B5E8-9D52-24D6-2703-955D30B5392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C0D2771B-7F3D-69C7-571B-C20C4EBEB73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2EC326A0-2DF5-6488-FF95-6AF617A0517E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0131067E-9125-00E9-54AE-20BB5A85568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DFD2A768-5B87-004C-EDDC-F1AEF1F4028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649DF7D2-A8D9-E780-582E-D95BC8B0050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5591CECC-738E-89D2-D413-9192E9C31229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FD0A2092-2030-7167-AEBA-C0B3F076C375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8F6A7EEF-99C1-9947-801E-FD79FB549AB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151492FB-81DA-76E4-1CC7-23F0C3AAECB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95AB983A-F9DC-89D3-05D2-4A857C2D4FA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5EEDDE25-6409-7870-FD8C-202CAB9A1D6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9D4C52CE-250E-5F7B-FF56-085BB872DCB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BDBE3CBB-6AA0-9139-8E18-0A5089828B8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EB346A85-6C7A-9543-2560-DA5E5871C6A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996F4C50-9819-E795-902A-FC7220C473D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B290EA0F-C6DA-0136-0FE6-4013C02782F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9CEFEE9F-36D8-EFDE-9996-689B3EF3FFE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CDA6000F-EDF6-4FFE-599E-25187CC1AC5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7F7DC184-7536-8651-BA7D-1D9FE02A32A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F19635A0-4363-4B37-22CB-0B96D412D66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8BD4E6D8-3130-29C7-FA1F-FD864CF6E22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1F8083D5-146F-2852-CA36-60A7777E5FC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07328E65-4B19-CC12-6A0E-6DF1F2011F0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A6DE6B99-D1F6-B2E2-0643-C38620D75B1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5134FB5D-5F33-28F6-1C8B-7F6F9D0F782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51E5877E-FD04-AB2E-1829-EC8289459B9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D00766E3-0E0F-0255-3F24-278463AC586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98E0FD98-63B7-9D67-B89A-7D070F8AF10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6660316E-B811-ED81-E427-5C963F46100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1C011B7C-53B5-9ECA-9B96-853108A8999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D11400AB-0918-5853-3DE3-4CA63E08236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22ACCF19-2046-FF00-9391-43C5A19B8FA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5AEA3328-EC36-3C51-2600-14D65DC6CAB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5B7951BE-57BD-B061-71B2-C6FBB43BB3E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A42A3189-98D1-F562-9151-D2284AC2AB7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24BAEF18-1F17-CD03-419E-C82B27B889A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9C263B72-1EE9-36B1-8E64-56E1D4EAAA0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474ADBAC-6FFA-CB7D-670C-E1B0C2F1ACE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044D0301-D3BD-C012-8E1E-9C53B95BCDF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F1D8BA44-58C7-45C2-D361-87D8682E0A5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08F3632B-3ECD-468F-49F1-8701EABDDBC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15440447-CC00-036A-C6AA-A36C2DEB1D1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CDC432A2-FB1C-DA6F-9D39-1524452877A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7E0A831E-301B-5E5C-6C1A-92CB26BB95D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4E205727-88CC-2185-C08B-F3093EC1C50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FD859EC0-DDAD-EB9A-EEF0-3164E3E539A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1BF75DA8-EEF6-8D68-B984-28F0CC5738D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12446F5D-5A01-82B1-81F8-1B93DF51F6A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C8516BBE-B756-F00C-5757-DAFF7EB0158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C22CD5F5-7DF4-C02E-B195-E99E7716212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3C564FB2-3887-F794-6131-FFF8FD51A37C}"/>
                </a:ext>
              </a:extLst>
            </p:cNvPr>
            <p:cNvCxnSpPr>
              <a:cxnSpLocks/>
            </p:cNvCxnSpPr>
            <p:nvPr/>
          </p:nvCxnSpPr>
          <p:spPr>
            <a:xfrm>
              <a:off x="4787107" y="2164556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9503B794-D9BA-84FF-C7DE-DE0CAC7D3680}"/>
                </a:ext>
              </a:extLst>
            </p:cNvPr>
            <p:cNvSpPr txBox="1"/>
            <p:nvPr/>
          </p:nvSpPr>
          <p:spPr>
            <a:xfrm>
              <a:off x="4578350" y="195897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824344E-6F73-1C06-147A-5E4A3E020117}"/>
              </a:ext>
            </a:extLst>
          </p:cNvPr>
          <p:cNvGrpSpPr>
            <a:grpSpLocks noChangeAspect="1"/>
          </p:cNvGrpSpPr>
          <p:nvPr/>
        </p:nvGrpSpPr>
        <p:grpSpPr>
          <a:xfrm>
            <a:off x="843026" y="4063105"/>
            <a:ext cx="2478027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0C57198E-841B-F391-F1F1-1A443E6AEA4B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1CB5AA1D-8F74-3F49-83CF-DBC37C6B688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91F786BA-A448-1438-BB46-4392AA70B658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989E2F03-B3F6-C8C1-C675-274E0A64871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9A4A8953-039C-C360-DAE4-2DBFEBA50C41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C225EE74-D0CE-8E86-842D-5D998B235FB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559FEC77-3D34-D879-B526-5DA2262552E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B5BB3203-4749-BA2E-14D0-E051F786E3A1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C2ADE7EE-9C00-B4F1-8D8C-59F22E773D0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BDCCE888-CF2E-9F3C-C1F8-00C63D6CF8BB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BC4CABA0-667B-4AB6-A56D-D2D3E48B17C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82B8FB35-E46D-D6D3-228C-249345B2B45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A595152A-B262-E694-84D1-E549F0AA914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D28BEAE0-5107-8EFB-CD6B-8EE4E25DE2D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CEDA9F2F-82A3-89BD-F20B-D02A58E24BF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F5289345-5D57-DBFF-897F-3DB08C8EDAD0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3A6286D2-02DB-E9F2-FEED-A86ABFCB0CF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DC7CC9AD-A51C-2127-77A8-3D7F3F4E9C36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7FD72974-9BCF-18CE-4DC4-18F718D901C3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58C54DEC-715B-9E14-F700-61DA5ECB5DD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35683D8B-01DC-3007-5755-6941F77C2024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2A944BCD-D04A-C3C6-CED4-1C225451661B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C14384F0-0B0E-C852-A519-CBDAB4BC99D0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8666A321-5CCD-9376-BA84-B45C1D926C4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C02149B3-3B80-29AF-050E-1C0D97405686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96822B07-F68E-F6B4-B7D7-ADC14BA0DB23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A27F7A70-6E37-423C-7362-CFAC5E7EDDF0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4DF56DA6-D908-489D-B450-C14ECFA23718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311D76B8-C627-C3D0-EFBE-A364EF231942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8A26F223-7FFC-358E-2F9C-37E379970382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744607B3-2BF5-81B5-91B0-08DBB2C949F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16B11CB3-4ADF-828D-995D-B5673079D51E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C020BBC5-B864-0647-2A17-665864763A1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BF056485-5B52-D840-93B2-9FF238655371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493AD6F8-FE69-07F9-8EA9-FB6E0110E1D8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7CD70F9F-7D82-226B-D4BF-028BD76F51D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4F3B052B-3E45-6FCE-4789-E4D601CCD77E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7491663C-11A0-4540-F553-C1562DB3FB92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67903B52-F8F1-D90E-D8CB-BD58A9CAFE81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0AB05A52-3D03-8048-7F47-D624D779596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64DD4A6B-160B-1E9D-60B3-13D1AEECDF31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BE6433B6-2BC2-B27A-1A60-39A33DD01577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FE111824-AA62-C73B-24C9-013FFB4753F3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D6B2D1EF-A10B-E7F9-911B-D012DC85A763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DDD61DFD-CC4F-7723-0B59-3C9475F6E3AC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73F9A6E7-79DE-A565-0688-3CA691F93FDE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CFBDA699-9E92-91A8-A5F4-495D6797C46C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6F05492C-458B-435D-CDF6-FF5424E52B61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3ABBEB44-9070-73A6-C435-9381325A1F54}"/>
                </a:ext>
              </a:extLst>
            </p:cNvPr>
            <p:cNvCxnSpPr>
              <a:cxnSpLocks/>
            </p:cNvCxnSpPr>
            <p:nvPr/>
          </p:nvCxnSpPr>
          <p:spPr>
            <a:xfrm>
              <a:off x="2420938" y="4368801"/>
              <a:ext cx="0" cy="346075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D252A154-C442-9BB9-937B-D0F1B7D8D1B6}"/>
                </a:ext>
              </a:extLst>
            </p:cNvPr>
            <p:cNvSpPr txBox="1"/>
            <p:nvPr/>
          </p:nvSpPr>
          <p:spPr>
            <a:xfrm>
              <a:off x="2119313" y="4170363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鳥取県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7646569-7D27-7665-3AEC-910E2DA5729E}"/>
              </a:ext>
            </a:extLst>
          </p:cNvPr>
          <p:cNvGrpSpPr>
            <a:grpSpLocks noChangeAspect="1"/>
          </p:cNvGrpSpPr>
          <p:nvPr/>
        </p:nvGrpSpPr>
        <p:grpSpPr>
          <a:xfrm>
            <a:off x="6534530" y="1147192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DD082B4F-8377-A637-BEF3-3FD24AFC5F1F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C7925DFA-A193-4B78-F83D-65342C642AA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942045B2-8E6D-D784-76C0-4BFE5B59B04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ED36F9FB-815C-BCF1-FEC2-4F106C2CB56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7C082006-7766-FC2D-5E3C-D804A333865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DF66B3EB-415F-CFF8-850F-EB5CB46F1DC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A537904B-B396-00D0-753B-50D456756FA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38BC4A6B-E718-6C08-3A38-5DF54A586A4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CFCBD595-A1A7-F89D-8AD2-51833C1F0CF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82AA76D2-1EBA-8E44-090F-B0244B54EE8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372AA20B-7AEA-073C-8D6B-6FFA242E449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5C844C2B-A893-B549-FDEA-B4C18B46B7D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20159D04-2C91-1B2A-A441-F0D058E87E4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A1AA183F-8C76-2603-B2F4-C6D680100BD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4215E370-5FED-49C2-7B18-A7C133AA666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73A9F31C-F6A8-595A-F198-586E4E531B6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507C102D-F008-9B5E-FC94-0EABAC5F91D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0CBA7946-3272-9899-5B09-CC1B13ABEB0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CD692448-BFE3-FF28-E9F2-078F069C77C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D81253E8-67F4-4E8B-FAA5-C99DE3E0A70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FBC05F37-9F82-F1DE-4A3B-87CDBF8D0F4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76E35FAD-A3A1-F417-DAC6-75ACC646198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344DBE75-7F3F-1419-27FF-26BECAFD1D6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1AFC976E-9895-A33D-E2B5-0733BBA8A7C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17039F31-04A8-D1EF-3814-CBA492580F7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B398D6D9-685F-0BEF-861F-8C80852B705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AC68FAFE-A7DD-CBB8-AD8F-E20EC63B999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A86D70B4-D1F9-62F7-3F40-38C017E2CEC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A1B60F0D-25EC-859B-C49C-A808488EFD4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E87BB867-8DF6-A0DB-06E0-66A5FDC57D6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83737270-4F90-1CC9-5894-8BAC713D55A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BDFE7688-3100-5152-C71F-CFA21B14364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6BF9FC85-68D3-6E15-C720-54CE5D628E8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DC946845-13BB-872D-DDD8-5477E09A04C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893739FF-BD3D-D109-DB4F-C31522CEB93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D4D4BA1E-EE08-A218-0C01-82B69B1C1E2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F23C44E3-32B5-C0FD-752D-399A340BDD1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87A69A8D-A9AE-76AA-ABCC-30A48122F60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4361781E-6CD6-C9E8-8013-C1588075AE8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13427066-6E2C-39FF-5B46-E52BA3F795C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B386A858-FF91-CDBC-DEF8-511244F42FB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12E4294E-5838-11D5-DE80-9C5FA8C489C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309C859D-5631-E855-1DB9-74005EA5B12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677C6B56-965D-F645-D439-4A27CD6AFC2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EB565BF2-ED85-BF4B-17DD-13F91750D6A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83D5CF9B-7C80-6146-8C22-568011E2EC4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4BF38CA5-5CAA-3CDD-094B-5CEACEBF0B7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6DE2043B-B851-60EE-035F-25C3387D711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BBE2692-FC76-9581-4860-DDFA42B096BB}"/>
                </a:ext>
              </a:extLst>
            </p:cNvPr>
            <p:cNvSpPr/>
            <p:nvPr/>
          </p:nvSpPr>
          <p:spPr>
            <a:xfrm>
              <a:off x="7127801" y="2364095"/>
              <a:ext cx="116049" cy="47112"/>
            </a:xfrm>
            <a:custGeom>
              <a:avLst/>
              <a:gdLst>
                <a:gd name="connsiteX0" fmla="*/ 3806504 w 4148969"/>
                <a:gd name="connsiteY0" fmla="*/ 0 h 2130660"/>
                <a:gd name="connsiteX1" fmla="*/ 3848086 w 4148969"/>
                <a:gd name="connsiteY1" fmla="*/ 77048 h 2130660"/>
                <a:gd name="connsiteX2" fmla="*/ 3931550 w 4148969"/>
                <a:gd name="connsiteY2" fmla="*/ 228972 h 2130660"/>
                <a:gd name="connsiteX3" fmla="*/ 3977270 w 4148969"/>
                <a:gd name="connsiteY3" fmla="*/ 716652 h 2130660"/>
                <a:gd name="connsiteX4" fmla="*/ 4144910 w 4148969"/>
                <a:gd name="connsiteY4" fmla="*/ 1166232 h 2130660"/>
                <a:gd name="connsiteX5" fmla="*/ 3920180 w 4148969"/>
                <a:gd name="connsiteY5" fmla="*/ 1380842 h 2130660"/>
                <a:gd name="connsiteX6" fmla="*/ 3897654 w 4148969"/>
                <a:gd name="connsiteY6" fmla="*/ 1396638 h 2130660"/>
                <a:gd name="connsiteX7" fmla="*/ 3810866 w 4148969"/>
                <a:gd name="connsiteY7" fmla="*/ 1395300 h 2130660"/>
                <a:gd name="connsiteX8" fmla="*/ 3710570 w 4148969"/>
                <a:gd name="connsiteY8" fmla="*/ 1410072 h 2130660"/>
                <a:gd name="connsiteX9" fmla="*/ 3154310 w 4148969"/>
                <a:gd name="connsiteY9" fmla="*/ 1653912 h 2130660"/>
                <a:gd name="connsiteX10" fmla="*/ 3017150 w 4148969"/>
                <a:gd name="connsiteY10" fmla="*/ 1242432 h 2130660"/>
                <a:gd name="connsiteX11" fmla="*/ 2620910 w 4148969"/>
                <a:gd name="connsiteY11" fmla="*/ 1219572 h 2130660"/>
                <a:gd name="connsiteX12" fmla="*/ 2559950 w 4148969"/>
                <a:gd name="connsiteY12" fmla="*/ 1036692 h 2130660"/>
                <a:gd name="connsiteX13" fmla="*/ 2079890 w 4148969"/>
                <a:gd name="connsiteY13" fmla="*/ 1364352 h 2130660"/>
                <a:gd name="connsiteX14" fmla="*/ 1714130 w 4148969"/>
                <a:gd name="connsiteY14" fmla="*/ 1112892 h 2130660"/>
                <a:gd name="connsiteX15" fmla="*/ 1287410 w 4148969"/>
                <a:gd name="connsiteY15" fmla="*/ 1211952 h 2130660"/>
                <a:gd name="connsiteX16" fmla="*/ 1119770 w 4148969"/>
                <a:gd name="connsiteY16" fmla="*/ 1471032 h 2130660"/>
                <a:gd name="connsiteX17" fmla="*/ 974990 w 4148969"/>
                <a:gd name="connsiteY17" fmla="*/ 1699632 h 2130660"/>
                <a:gd name="connsiteX18" fmla="*/ 746390 w 4148969"/>
                <a:gd name="connsiteY18" fmla="*/ 1722492 h 2130660"/>
                <a:gd name="connsiteX19" fmla="*/ 754010 w 4148969"/>
                <a:gd name="connsiteY19" fmla="*/ 1920612 h 2130660"/>
                <a:gd name="connsiteX20" fmla="*/ 441590 w 4148969"/>
                <a:gd name="connsiteY20" fmla="*/ 1966332 h 2130660"/>
                <a:gd name="connsiteX21" fmla="*/ 357472 w 4148969"/>
                <a:gd name="connsiteY21" fmla="*/ 2075572 h 2130660"/>
                <a:gd name="connsiteX22" fmla="*/ 327828 w 4148969"/>
                <a:gd name="connsiteY22" fmla="*/ 2130660 h 2130660"/>
                <a:gd name="connsiteX23" fmla="*/ 327646 w 4148969"/>
                <a:gd name="connsiteY23" fmla="*/ 2130520 h 2130660"/>
                <a:gd name="connsiteX24" fmla="*/ 235850 w 4148969"/>
                <a:gd name="connsiteY24" fmla="*/ 2073012 h 2130660"/>
                <a:gd name="connsiteX25" fmla="*/ 55650 w 4148969"/>
                <a:gd name="connsiteY25" fmla="*/ 2059796 h 2130660"/>
                <a:gd name="connsiteX26" fmla="*/ 18622 w 4148969"/>
                <a:gd name="connsiteY26" fmla="*/ 2060992 h 2130660"/>
                <a:gd name="connsiteX27" fmla="*/ 36498 w 4148969"/>
                <a:gd name="connsiteY27" fmla="*/ 2033904 h 2130660"/>
                <a:gd name="connsiteX28" fmla="*/ 83450 w 4148969"/>
                <a:gd name="connsiteY28" fmla="*/ 1714872 h 2130660"/>
                <a:gd name="connsiteX29" fmla="*/ 14870 w 4148969"/>
                <a:gd name="connsiteY29" fmla="*/ 1478652 h 2130660"/>
                <a:gd name="connsiteX30" fmla="*/ 449210 w 4148969"/>
                <a:gd name="connsiteY30" fmla="*/ 891912 h 2130660"/>
                <a:gd name="connsiteX31" fmla="*/ 319670 w 4148969"/>
                <a:gd name="connsiteY31" fmla="*/ 663312 h 2130660"/>
                <a:gd name="connsiteX32" fmla="*/ 212990 w 4148969"/>
                <a:gd name="connsiteY32" fmla="*/ 312792 h 2130660"/>
                <a:gd name="connsiteX33" fmla="*/ 395098 w 4148969"/>
                <a:gd name="connsiteY33" fmla="*/ 239508 h 2130660"/>
                <a:gd name="connsiteX34" fmla="*/ 506330 w 4148969"/>
                <a:gd name="connsiteY34" fmla="*/ 211612 h 2130660"/>
                <a:gd name="connsiteX35" fmla="*/ 507094 w 4148969"/>
                <a:gd name="connsiteY35" fmla="*/ 213126 h 2130660"/>
                <a:gd name="connsiteX36" fmla="*/ 308242 w 4148969"/>
                <a:gd name="connsiteY36" fmla="*/ 396612 h 2130660"/>
                <a:gd name="connsiteX37" fmla="*/ 346342 w 4148969"/>
                <a:gd name="connsiteY37" fmla="*/ 501388 h 2130660"/>
                <a:gd name="connsiteX38" fmla="*/ 784490 w 4148969"/>
                <a:gd name="connsiteY38" fmla="*/ 634736 h 2130660"/>
                <a:gd name="connsiteX39" fmla="*/ 1203590 w 4148969"/>
                <a:gd name="connsiteY39" fmla="*/ 339462 h 2130660"/>
                <a:gd name="connsiteX40" fmla="*/ 1822714 w 4148969"/>
                <a:gd name="connsiteY40" fmla="*/ 463288 h 2130660"/>
                <a:gd name="connsiteX41" fmla="*/ 3032390 w 4148969"/>
                <a:gd name="connsiteY41" fmla="*/ 339462 h 2130660"/>
                <a:gd name="connsiteX42" fmla="*/ 3781600 w 4148969"/>
                <a:gd name="connsiteY42" fmla="*/ 11296 h 2130660"/>
                <a:gd name="connsiteX43" fmla="*/ 3806504 w 4148969"/>
                <a:gd name="connsiteY43" fmla="*/ 0 h 213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48969" h="2130660">
                  <a:moveTo>
                    <a:pt x="3806504" y="0"/>
                  </a:moveTo>
                  <a:lnTo>
                    <a:pt x="3848086" y="77048"/>
                  </a:lnTo>
                  <a:cubicBezTo>
                    <a:pt x="3875432" y="131578"/>
                    <a:pt x="3899482" y="183570"/>
                    <a:pt x="3931550" y="228972"/>
                  </a:cubicBezTo>
                  <a:cubicBezTo>
                    <a:pt x="4059820" y="410582"/>
                    <a:pt x="3941710" y="560442"/>
                    <a:pt x="3977270" y="716652"/>
                  </a:cubicBezTo>
                  <a:cubicBezTo>
                    <a:pt x="4012830" y="872862"/>
                    <a:pt x="4176660" y="1036692"/>
                    <a:pt x="4144910" y="1166232"/>
                  </a:cubicBezTo>
                  <a:cubicBezTo>
                    <a:pt x="4125066" y="1247194"/>
                    <a:pt x="4015430" y="1316250"/>
                    <a:pt x="3920180" y="1380842"/>
                  </a:cubicBezTo>
                  <a:lnTo>
                    <a:pt x="3897654" y="1396638"/>
                  </a:lnTo>
                  <a:lnTo>
                    <a:pt x="3810866" y="1395300"/>
                  </a:lnTo>
                  <a:cubicBezTo>
                    <a:pt x="3773574" y="1396936"/>
                    <a:pt x="3739622" y="1401340"/>
                    <a:pt x="3710570" y="1410072"/>
                  </a:cubicBezTo>
                  <a:cubicBezTo>
                    <a:pt x="3478160" y="1479922"/>
                    <a:pt x="3269880" y="1681852"/>
                    <a:pt x="3154310" y="1653912"/>
                  </a:cubicBezTo>
                  <a:cubicBezTo>
                    <a:pt x="3038740" y="1625972"/>
                    <a:pt x="3106050" y="1314822"/>
                    <a:pt x="3017150" y="1242432"/>
                  </a:cubicBezTo>
                  <a:cubicBezTo>
                    <a:pt x="2928250" y="1170042"/>
                    <a:pt x="2697110" y="1253862"/>
                    <a:pt x="2620910" y="1219572"/>
                  </a:cubicBezTo>
                  <a:cubicBezTo>
                    <a:pt x="2544710" y="1185282"/>
                    <a:pt x="2650120" y="1012562"/>
                    <a:pt x="2559950" y="1036692"/>
                  </a:cubicBezTo>
                  <a:cubicBezTo>
                    <a:pt x="2469780" y="1060822"/>
                    <a:pt x="2220860" y="1351652"/>
                    <a:pt x="2079890" y="1364352"/>
                  </a:cubicBezTo>
                  <a:cubicBezTo>
                    <a:pt x="1938920" y="1377052"/>
                    <a:pt x="1846210" y="1138292"/>
                    <a:pt x="1714130" y="1112892"/>
                  </a:cubicBezTo>
                  <a:cubicBezTo>
                    <a:pt x="1582050" y="1087492"/>
                    <a:pt x="1386470" y="1152262"/>
                    <a:pt x="1287410" y="1211952"/>
                  </a:cubicBezTo>
                  <a:cubicBezTo>
                    <a:pt x="1188350" y="1271642"/>
                    <a:pt x="1171840" y="1389752"/>
                    <a:pt x="1119770" y="1471032"/>
                  </a:cubicBezTo>
                  <a:cubicBezTo>
                    <a:pt x="1067700" y="1552312"/>
                    <a:pt x="1037220" y="1657722"/>
                    <a:pt x="974990" y="1699632"/>
                  </a:cubicBezTo>
                  <a:cubicBezTo>
                    <a:pt x="912760" y="1741542"/>
                    <a:pt x="783220" y="1685662"/>
                    <a:pt x="746390" y="1722492"/>
                  </a:cubicBezTo>
                  <a:cubicBezTo>
                    <a:pt x="709560" y="1759322"/>
                    <a:pt x="804810" y="1879972"/>
                    <a:pt x="754010" y="1920612"/>
                  </a:cubicBezTo>
                  <a:cubicBezTo>
                    <a:pt x="703210" y="1961252"/>
                    <a:pt x="558430" y="1885052"/>
                    <a:pt x="441590" y="1966332"/>
                  </a:cubicBezTo>
                  <a:cubicBezTo>
                    <a:pt x="412380" y="1986652"/>
                    <a:pt x="384996" y="2027054"/>
                    <a:pt x="357472" y="2075572"/>
                  </a:cubicBezTo>
                  <a:lnTo>
                    <a:pt x="327828" y="2130660"/>
                  </a:lnTo>
                  <a:lnTo>
                    <a:pt x="327646" y="2130520"/>
                  </a:lnTo>
                  <a:cubicBezTo>
                    <a:pt x="293794" y="2106826"/>
                    <a:pt x="261886" y="2086982"/>
                    <a:pt x="235850" y="2073012"/>
                  </a:cubicBezTo>
                  <a:cubicBezTo>
                    <a:pt x="157746" y="2031102"/>
                    <a:pt x="134646" y="2053486"/>
                    <a:pt x="55650" y="2059796"/>
                  </a:cubicBezTo>
                  <a:lnTo>
                    <a:pt x="18622" y="2060992"/>
                  </a:lnTo>
                  <a:lnTo>
                    <a:pt x="36498" y="2033904"/>
                  </a:lnTo>
                  <a:cubicBezTo>
                    <a:pt x="164390" y="1828314"/>
                    <a:pt x="69006" y="1813932"/>
                    <a:pt x="83450" y="1714872"/>
                  </a:cubicBezTo>
                  <a:cubicBezTo>
                    <a:pt x="101230" y="1592952"/>
                    <a:pt x="-46090" y="1615812"/>
                    <a:pt x="14870" y="1478652"/>
                  </a:cubicBezTo>
                  <a:cubicBezTo>
                    <a:pt x="75830" y="1341492"/>
                    <a:pt x="398410" y="1027802"/>
                    <a:pt x="449210" y="891912"/>
                  </a:cubicBezTo>
                  <a:cubicBezTo>
                    <a:pt x="500010" y="756022"/>
                    <a:pt x="359042" y="759832"/>
                    <a:pt x="319670" y="663312"/>
                  </a:cubicBezTo>
                  <a:cubicBezTo>
                    <a:pt x="280302" y="566792"/>
                    <a:pt x="92342" y="415662"/>
                    <a:pt x="212990" y="312792"/>
                  </a:cubicBezTo>
                  <a:cubicBezTo>
                    <a:pt x="243154" y="287074"/>
                    <a:pt x="310782" y="262786"/>
                    <a:pt x="395098" y="239508"/>
                  </a:cubicBezTo>
                  <a:lnTo>
                    <a:pt x="506330" y="211612"/>
                  </a:lnTo>
                  <a:lnTo>
                    <a:pt x="507094" y="213126"/>
                  </a:lnTo>
                  <a:cubicBezTo>
                    <a:pt x="500974" y="259094"/>
                    <a:pt x="330466" y="352162"/>
                    <a:pt x="308242" y="396612"/>
                  </a:cubicBezTo>
                  <a:cubicBezTo>
                    <a:pt x="282842" y="447412"/>
                    <a:pt x="266966" y="461700"/>
                    <a:pt x="346342" y="501388"/>
                  </a:cubicBezTo>
                  <a:cubicBezTo>
                    <a:pt x="425714" y="541074"/>
                    <a:pt x="641614" y="661724"/>
                    <a:pt x="784490" y="634736"/>
                  </a:cubicBezTo>
                  <a:cubicBezTo>
                    <a:pt x="927366" y="607750"/>
                    <a:pt x="1030554" y="368036"/>
                    <a:pt x="1203590" y="339462"/>
                  </a:cubicBezTo>
                  <a:cubicBezTo>
                    <a:pt x="1376626" y="310888"/>
                    <a:pt x="1517914" y="463288"/>
                    <a:pt x="1822714" y="463288"/>
                  </a:cubicBezTo>
                  <a:cubicBezTo>
                    <a:pt x="2127514" y="463288"/>
                    <a:pt x="2633930" y="441062"/>
                    <a:pt x="3032390" y="339462"/>
                  </a:cubicBezTo>
                  <a:cubicBezTo>
                    <a:pt x="3281430" y="275962"/>
                    <a:pt x="3535430" y="129366"/>
                    <a:pt x="3781600" y="11296"/>
                  </a:cubicBezTo>
                  <a:lnTo>
                    <a:pt x="3806504" y="0"/>
                  </a:ln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60753B2-68D3-7B3C-A671-DB63FD8D2653}"/>
              </a:ext>
            </a:extLst>
          </p:cNvPr>
          <p:cNvGrpSpPr>
            <a:grpSpLocks noChangeAspect="1"/>
          </p:cNvGrpSpPr>
          <p:nvPr/>
        </p:nvGrpSpPr>
        <p:grpSpPr>
          <a:xfrm>
            <a:off x="6621652" y="4063105"/>
            <a:ext cx="2478027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721A6B94-5989-19D9-5F4E-B4D13A3E51B7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077EA075-E4E2-4648-C942-37C928B7AA0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E139B851-F3E1-D852-D193-166F5A21DB8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1F392F1E-B694-423B-8CA9-06387BFD408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8275492D-9998-A5A0-8473-22894AE93287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1FC5BC6A-6E82-6A52-03FF-4B1FC042960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A4024DC0-E582-C916-F48B-04F96ED8D08E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C5835A75-E9CF-F563-0049-E839B1CB309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6F9B7B3B-0ECF-5958-AC73-4D8BE8A51FD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699F5BED-B3BE-0747-D8D8-72649A397A68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707E61FA-06BE-BFCB-4F1C-79B358354EF4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EC271B6C-7137-044C-EE4A-FF39F5E784CC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119E3BD2-8713-C8B1-FBE0-2E78901E898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25F21014-EFD1-05AA-5E2A-F85F52769E2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B0460E64-0B65-E380-C7CE-FBE666BC56F3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1BFC29FF-78DD-4B55-0C88-9032D32F6246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9E7C41A4-7B19-828D-9453-951D61A97C3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3E9C5627-BA62-10FA-AF03-6E348A33802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4BC40E05-96C1-1029-A2FC-B032C1953248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95ED0922-259C-E9B7-1EF5-51C9786D06F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0ACD61F8-1F33-1869-F5D4-C2F625F9B510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E2B37545-03AA-2F4A-682C-A56A1A85206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4232776F-38C7-C0D0-3D86-038B963EBD66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33D5640B-7395-4E93-B188-AF80BCD7CDDE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35DAC428-6137-EF6B-2424-CCC9F42DF48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67A4F25B-7004-A35C-DD62-810B4F61CFB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97235C6A-D742-F0AB-CBD1-36EA70C34756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489777B6-D580-3EC1-CBFE-46E6474EFCBA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BFFF19F4-D571-502B-85D3-F1318438452B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3130B815-D255-3E2B-9BBA-1B91F0401D71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544EC6CA-A331-F8C8-54DF-D6B122217FF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39476EAD-4517-BFD1-EEA8-E4669823BA20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A077E60A-3E94-CAB1-CE1E-D14541FE433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92E0CE46-082E-3370-53C8-991BAF95DFB2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3AA79014-9699-24B4-D1AD-04D931A03896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BF808770-4E1C-8F93-1D8F-E8270F22D4C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AF33AAB8-3A09-38AB-7833-5F3BB88A5AD6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05599BC3-C020-F478-FFC3-4763AF165193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90D68FB2-FB18-3B41-DD26-737A76BBD390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C150FEC8-4854-0123-3A06-4FDE8EA647D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4CA48A48-8FFE-4AD9-4C8E-B10772C54490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53B00F1E-3367-DBD6-ADA2-E608F82AEB11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0AC8F54D-AEB9-8F17-ACFA-5A23E33BA09B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A21BF98-6557-FE06-8141-0220EFDEB4B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E62A8008-C80E-2F3C-A3D0-114B840613E1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CE047E39-020D-D4AC-C107-6A9C45C3599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E20B2CCB-044C-0F66-585A-31C85AE6226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6799C39-B3DD-C1F3-EED7-367745DC6259}"/>
                </a:ext>
              </a:extLst>
            </p:cNvPr>
            <p:cNvSpPr/>
            <p:nvPr/>
          </p:nvSpPr>
          <p:spPr>
            <a:xfrm>
              <a:off x="7132878" y="4696159"/>
              <a:ext cx="112181" cy="46774"/>
            </a:xfrm>
            <a:custGeom>
              <a:avLst/>
              <a:gdLst>
                <a:gd name="connsiteX0" fmla="*/ 61912 w 1056217"/>
                <a:gd name="connsiteY0" fmla="*/ 0 h 573674"/>
                <a:gd name="connsiteX1" fmla="*/ 155608 w 1056217"/>
                <a:gd name="connsiteY1" fmla="*/ 8992 h 573674"/>
                <a:gd name="connsiteX2" fmla="*/ 591800 w 1056217"/>
                <a:gd name="connsiteY2" fmla="*/ 104862 h 573674"/>
                <a:gd name="connsiteX3" fmla="*/ 949136 w 1056217"/>
                <a:gd name="connsiteY3" fmla="*/ 21084 h 573674"/>
                <a:gd name="connsiteX4" fmla="*/ 987554 w 1056217"/>
                <a:gd name="connsiteY4" fmla="*/ 9998 h 573674"/>
                <a:gd name="connsiteX5" fmla="*/ 989158 w 1056217"/>
                <a:gd name="connsiteY5" fmla="*/ 17562 h 573674"/>
                <a:gd name="connsiteX6" fmla="*/ 1055350 w 1056217"/>
                <a:gd name="connsiteY6" fmla="*/ 296950 h 573674"/>
                <a:gd name="connsiteX7" fmla="*/ 907712 w 1056217"/>
                <a:gd name="connsiteY7" fmla="*/ 401726 h 573674"/>
                <a:gd name="connsiteX8" fmla="*/ 721976 w 1056217"/>
                <a:gd name="connsiteY8" fmla="*/ 292186 h 573674"/>
                <a:gd name="connsiteX9" fmla="*/ 574338 w 1056217"/>
                <a:gd name="connsiteY9" fmla="*/ 344574 h 573674"/>
                <a:gd name="connsiteX10" fmla="*/ 426700 w 1056217"/>
                <a:gd name="connsiteY10" fmla="*/ 292186 h 573674"/>
                <a:gd name="connsiteX11" fmla="*/ 152788 w 1056217"/>
                <a:gd name="connsiteY11" fmla="*/ 552286 h 573674"/>
                <a:gd name="connsiteX12" fmla="*/ 124674 w 1056217"/>
                <a:gd name="connsiteY12" fmla="*/ 573674 h 573674"/>
                <a:gd name="connsiteX13" fmla="*/ 102850 w 1056217"/>
                <a:gd name="connsiteY13" fmla="*/ 554126 h 573674"/>
                <a:gd name="connsiteX14" fmla="*/ 37508 w 1056217"/>
                <a:gd name="connsiteY14" fmla="*/ 518616 h 573674"/>
                <a:gd name="connsiteX15" fmla="*/ 0 w 1056217"/>
                <a:gd name="connsiteY15" fmla="*/ 502922 h 573674"/>
                <a:gd name="connsiteX16" fmla="*/ 7190 w 1056217"/>
                <a:gd name="connsiteY16" fmla="*/ 494782 h 573674"/>
                <a:gd name="connsiteX17" fmla="*/ 102848 w 1056217"/>
                <a:gd name="connsiteY17" fmla="*/ 285046 h 573674"/>
                <a:gd name="connsiteX18" fmla="*/ 83650 w 1056217"/>
                <a:gd name="connsiteY18" fmla="*/ 58528 h 573674"/>
                <a:gd name="connsiteX19" fmla="*/ 61912 w 1056217"/>
                <a:gd name="connsiteY19" fmla="*/ 0 h 57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6217" h="573674">
                  <a:moveTo>
                    <a:pt x="61912" y="0"/>
                  </a:moveTo>
                  <a:lnTo>
                    <a:pt x="155608" y="8992"/>
                  </a:lnTo>
                  <a:cubicBezTo>
                    <a:pt x="318784" y="36402"/>
                    <a:pt x="471416" y="112800"/>
                    <a:pt x="591800" y="104862"/>
                  </a:cubicBezTo>
                  <a:cubicBezTo>
                    <a:pt x="760340" y="93750"/>
                    <a:pt x="817060" y="61570"/>
                    <a:pt x="949136" y="21084"/>
                  </a:cubicBezTo>
                  <a:lnTo>
                    <a:pt x="987554" y="9998"/>
                  </a:lnTo>
                  <a:lnTo>
                    <a:pt x="989158" y="17562"/>
                  </a:lnTo>
                  <a:cubicBezTo>
                    <a:pt x="1017248" y="118504"/>
                    <a:pt x="1063088" y="237418"/>
                    <a:pt x="1055350" y="296950"/>
                  </a:cubicBezTo>
                  <a:cubicBezTo>
                    <a:pt x="1045032" y="376326"/>
                    <a:pt x="963276" y="402518"/>
                    <a:pt x="907712" y="401726"/>
                  </a:cubicBezTo>
                  <a:cubicBezTo>
                    <a:pt x="852152" y="400930"/>
                    <a:pt x="777536" y="301712"/>
                    <a:pt x="721976" y="292186"/>
                  </a:cubicBezTo>
                  <a:cubicBezTo>
                    <a:pt x="666412" y="282662"/>
                    <a:pt x="623550" y="344574"/>
                    <a:pt x="574338" y="344574"/>
                  </a:cubicBezTo>
                  <a:cubicBezTo>
                    <a:pt x="525126" y="344574"/>
                    <a:pt x="526712" y="244562"/>
                    <a:pt x="426700" y="292186"/>
                  </a:cubicBezTo>
                  <a:cubicBezTo>
                    <a:pt x="364192" y="321952"/>
                    <a:pt x="257966" y="461168"/>
                    <a:pt x="152788" y="552286"/>
                  </a:cubicBezTo>
                  <a:lnTo>
                    <a:pt x="124674" y="573674"/>
                  </a:lnTo>
                  <a:lnTo>
                    <a:pt x="102850" y="554126"/>
                  </a:lnTo>
                  <a:cubicBezTo>
                    <a:pt x="84892" y="542518"/>
                    <a:pt x="62814" y="530562"/>
                    <a:pt x="37508" y="518616"/>
                  </a:cubicBezTo>
                  <a:lnTo>
                    <a:pt x="0" y="502922"/>
                  </a:lnTo>
                  <a:lnTo>
                    <a:pt x="7190" y="494782"/>
                  </a:lnTo>
                  <a:cubicBezTo>
                    <a:pt x="46220" y="440496"/>
                    <a:pt x="86476" y="356186"/>
                    <a:pt x="102848" y="285046"/>
                  </a:cubicBezTo>
                  <a:cubicBezTo>
                    <a:pt x="113762" y="237618"/>
                    <a:pt x="109000" y="144054"/>
                    <a:pt x="83650" y="58528"/>
                  </a:cubicBezTo>
                  <a:lnTo>
                    <a:pt x="6191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2995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DA66E-96C9-C4BC-7F45-4E0AB4089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9FB093EA-16B1-8CC6-C411-A51D1B8E6323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69B1AAB7-C04F-449B-B3DF-70AA18BD5937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D9EDBB47-93B8-169D-5D1D-9E261DF1AA51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62950717-2212-A659-9054-C786A108A0E2}"/>
                </a:ext>
              </a:extLst>
            </p:cNvPr>
            <p:cNvSpPr txBox="1"/>
            <p:nvPr/>
          </p:nvSpPr>
          <p:spPr>
            <a:xfrm>
              <a:off x="7788283" y="2943225"/>
              <a:ext cx="14745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Tottori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C2919BC5-2C5C-ECDB-7F17-96A108513B32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AC4AFFA8-901B-7032-3A1E-FE25FF4DA67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B21AE221-1475-29E9-90E5-53B994E3FEF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EC9D5E74-5A02-D8A0-FC28-6D97B631FA9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1850EB5A-E9DE-3386-D3C4-087179F5B3F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D25B73E9-2FE0-6C59-85D3-B3DEF71CFFC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7DDDB25D-2A90-D655-59B0-26E4F9A661C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A7D10A9D-94A6-F0A6-C0E7-B233EED3C9D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9BE43AC9-15DA-00EB-EAD9-6779D08C3D1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E52867C5-2A9A-6E95-4177-83DB1CCE4E4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E62908BA-0195-9A84-D474-7962E979D6A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4B9929DB-C0E0-6B5A-900C-7FFC9967A8B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14BA0C9C-0E38-7AAB-BE98-B131F55B67A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D333F917-E5F5-96C2-0B78-F038D3CE9A7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AE3F7EB0-A302-4F29-F3E4-96ACAED79B6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3E64FA24-2C54-F9D2-FD96-C44A006DEE8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B7211FEE-2633-26D4-D651-A877486CECE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7FAB85B3-CC4E-9629-31E7-A0AAFC57555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D752F2C2-AE27-DC3E-EFFF-613D2C23938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D5FCCBB5-3520-75A1-4EFB-A4AF1AF1443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BCD56FE4-8FC4-D3E7-75BC-63B99544F2D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E2777402-BB2A-5D35-2AF5-2D7B28FCAAA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5B34C49D-BFFD-9E95-A5B2-4660FBAF43B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C885F3E2-B382-AA27-0ECD-B1AF45257EF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B7769C5A-1F9A-D158-88F8-72AB22301DD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004E83D7-3400-FDC7-D588-DF4B0E6D8A2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FC73E9A8-BED8-78FC-FC72-B8121E394C1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E7A22E33-9E3C-0C15-041A-07CF0FF5397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7A9A007C-E6E6-0F98-07BA-BF4B7CC8FD2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3CFFB455-6130-378D-8557-9BDE9A9D06E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DDF658C3-99C0-1387-AB16-966898E44E2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483F6030-4C79-68BB-11A5-84F70465AB6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4448FA5D-E956-35AB-4123-E2EB1128FB5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23073F81-B0F3-6258-BF65-F8D46ACCD40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CFAA0594-FF9D-9A60-C7AA-8B1F045A08A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C13EA70D-45D6-99EE-D170-F094B8CFC5D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7A2B3BA3-F82D-BA25-C9FD-53371DE02AF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0189E0D8-8937-CC92-A529-7EDE39FCB87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3AA721D2-19F8-EF52-67A1-BC1FFE47F03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5159DDBD-1E09-8E6D-69AC-D19B7184CA1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13FD5118-6EC6-7883-79E0-B4FA5836F87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5C63FB33-8549-485F-1A90-583D0A0510F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84572A85-FA27-7B04-A918-BF49F37A9D6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92F67168-539A-0B7B-7289-61F13A6470D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EA7D3ADA-7728-1486-6892-0579218E9B4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B8E0FE0A-7DEE-D390-7AB2-BAF2313DDB2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08D4F457-03E3-3A6C-EA4B-6B5F6D8A5AC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E76BCEF3-2D77-DAA1-2129-187E09D66A0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668BB247-570C-6BB9-134D-B0F1F041408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BE850277-B52B-8C38-A945-2383D1AE0BB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鳥取県の場所を示すイラスト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73471CD5-3471-9724-34BA-D65583532E17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4543455C-729D-17A4-789D-3653FE9ECF05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07BA28EA-074C-1642-63B1-7C73A91700BB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DBEEE580-F438-DBD8-7846-64807D370B63}"/>
                </a:ext>
              </a:extLst>
            </p:cNvPr>
            <p:cNvSpPr txBox="1"/>
            <p:nvPr/>
          </p:nvSpPr>
          <p:spPr>
            <a:xfrm>
              <a:off x="7788283" y="5800785"/>
              <a:ext cx="14745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Tottori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5191B83-AE83-B5F8-496E-13A7F2D129FC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15F9633F-6DDB-A997-C6F4-BBA72A3CD94F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E6D1ACFC-D4ED-3D5F-D2DB-179C1CC5B906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9E51552A-4A10-3534-F76E-BFFDFE34DA95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EA7B59E5-09AC-9B21-5D2D-0876240D2F2C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DE9E1FDF-415C-C0B3-CC9C-14DC4037358E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E13E06C8-7AA1-ACD7-CDA3-8238672BBB1C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F455EC4C-876E-9FE9-172C-86E654512D99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1B99DDF1-DE68-8823-7A6A-0C88D19EEF4F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8AF115C7-9883-C6DB-3655-CD16632DC40E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B48A84BA-6932-A037-8B68-1D18D693FFD3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889D69E6-4DFE-63B3-2765-107D55A18ED3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A67810A0-3B00-56C0-8157-D087F099E271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DB6EED76-18BD-7AD5-F982-4271E3D42979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F433B3DB-A640-9979-1D8C-C9D168C4DEDA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70DA0A18-6953-329F-B344-4F95F7538DAD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368BA2A7-C62A-FE44-E488-871F5D25D0F8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02D45F74-F968-B0B7-591B-F54EDBCE6E03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5AD9D987-0245-78E2-8E51-D6E8E34C6251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527089A0-D96A-F2EB-7433-1E41A2C8C1DE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5F7409E7-91B4-643E-92FF-A97802CBDFCB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2755954E-1669-D116-998E-D8BB95A7329E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F13C6190-08E8-328B-0A02-9229C17A8A3B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09C7EB6F-88EE-2DD2-D245-A0808233CB58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AE1811B7-8871-B815-4150-3459216482D8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ED6BE0E2-898C-78E7-8F03-A817A2CA37B8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54D9B2AA-5DFB-2BE6-780A-9012FC4DA1E0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9FE4FD9D-822D-70C2-0D14-578C5DA5A1B7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48864C44-7423-BB04-5092-8945B6A6FE6D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E6129B25-706C-D390-E4EE-3FAC810A04CE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774FD1A1-0885-6665-6AB8-D979FD9E2C9C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BDB87EF3-94C5-A7EF-07F5-654D998B0100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C4823B88-4439-50AC-1994-3FF2A98E39D1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716757B6-9782-5268-D990-DC5131EFFA6F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D9B039A8-FACF-96EC-6BB9-676BAF5BF7C2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BC70AE6B-6FAA-48EE-69F6-1513D0AEAE50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E85143AC-7345-9756-4ACB-3A403AABD259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3048B144-9E71-A509-DEC3-1606B9F5163B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93D5F093-B217-DDB2-0EE6-5D0C7C85361E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E91E512E-B6B4-8311-D646-1FB1DEA75FE9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849BBF52-CDCD-F8A2-727B-AF48E4B6AA08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22A49B07-5137-F451-22E9-F0FA4BD7D340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89C0B464-AAE0-AA9A-1057-783716842AEB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A59650D2-399E-9585-A56A-190D96EB6650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20DAE7BF-D015-4C59-B722-BBC21DED1AE3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9A954ED8-3B89-349C-A35E-283546B0B7A5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D72BCDD8-2280-D125-BDF2-DEF403B42920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1472285D-0061-1FE2-CDBD-E1C1CB93F64C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8FE1B791-35E3-964E-F061-89F267C46F59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6A9447F2-4D8A-E73B-000B-8817034642BE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9B7BF0CE-C8BD-474D-4644-4CC9909F2BDA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365FD389-7251-175F-6DAC-C46CEEF923BA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F844F370-4E45-9B59-279E-93AFBBF2A91E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B5EFFADA-AB4C-5951-747F-9770B0D1727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C6576F0B-1100-8265-60ED-9893B1FFBE1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D00D36A1-334F-D3CA-0A86-FA6DC2B62E3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D84ECB9F-F79F-CE92-5644-F9756F58C95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6E33F739-B18E-2526-6CB7-B9E91469354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11C5C4F4-5A43-B963-38FD-B75D88326F5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090055E4-B9D8-22C1-7D6A-426CF992162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BE0F4E46-D18E-DA7C-BA6F-7C2F48E92EF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77D12F71-BCA2-5854-D371-CF9693119DD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0493FDF7-8DA9-4B5B-4482-E522FC5811D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62B009B5-CDCC-EBEE-CADE-679A0142D46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ED0F1405-0C2B-FA26-163E-9FC71FC1F9D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F48BB9EB-0E16-AF2B-C8DE-71E0D83BB83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17AE144F-8333-9CFD-509D-700ECBA14BB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E2D36C49-5D6A-E97B-3DAB-BDC8E726855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30B9650D-EDE4-9DA3-5F97-8BAD4AE7F7E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36856FB3-F990-FC67-B8DC-F6EB4051A9F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5A9F7BEC-5A7E-E2D1-C183-C7C18637E8D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10D7D2D3-02AB-A6F9-43E6-413947F6AAA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DBF53004-0623-AF20-ACD9-4E1DE596484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7A1C4EE7-ECBA-8247-08E8-07DB5F0A5F1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62572131-1AE0-DB24-44A9-FF7BEF1843D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FEF36019-F5AB-F99E-04E7-E77FC18EDCD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DCEC70DD-8A85-51A2-6FD2-22B7D142015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8DEB8E0C-770D-9D72-8874-EFF70546874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51B97D91-0248-9E68-EBB1-9FDA9A5E155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6A9CEA51-751B-A0AD-BB00-A28AECD16F1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894B0FAF-B77F-68B3-CEC7-64F367B7B11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111D2FE1-EEBA-63B0-DA19-A6301DEEC83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0D45B250-E7BB-2116-1581-B929104B40A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B4ADF394-7886-46E9-5F15-8B6A30B2ADD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B80C048D-2916-D670-359F-CCE9D49733B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58F2E11F-E228-25AC-EEB8-C6845542FB5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DD6151AE-C5E0-9B95-11B0-6CA45046AB5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A3300A26-C21B-80FD-C7D9-27ABCED5912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0E2AF2BF-27AB-34B0-FB3D-613E9EEEA977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842DE39E-7E10-0630-C535-999FF5283574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163BFBBE-1C42-4416-3E55-01DBCF50F74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44DBC9D8-FA1B-AC74-3B08-2CA0ABBA8A8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1BB79A31-4383-2775-13AA-54EB84ACE78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40C3FB3F-10B9-9943-55B0-AB80DFB1B1E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8C8E82A1-BD6F-F8DE-5B53-306227E71B9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ACA6D856-A588-BE6B-4024-88354F9C535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7D65FCE4-57B1-18E0-61F7-A8A0237DF8C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DFABD41B-5E49-B14D-3B08-79877F6EC02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EBEE1F1E-DFBD-179E-ECD1-FB7954D0512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48721F9-AFC1-24CF-91E8-465B5FD038CB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808C3623-F6CE-C759-4AE3-5A40627BC545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633ED765-2927-44D1-D6F8-B3C7631C3A0C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478589A4-D5AB-E533-66C9-373C0A757B3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95969DA-2612-7C69-3AE6-33A4CB545DC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AC10D8BA-63A8-C39A-7BFC-7557B8B6016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D61B0424-F219-1D0B-B61C-B9E672E6314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0EE36965-D3FA-F3A0-4E04-DD5E2478598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52F33419-AAFA-A61F-5F3D-B06861F237F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C4773FBD-2A32-4228-CA50-1740D555F2B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659F0A96-0AA4-A78A-0A43-26ADF86033E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98E1F278-AD6C-B5C4-6843-9AF5DCEB468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F876152D-FD79-9D58-3AAE-AB3208603AB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EBE8AC68-6686-8839-056F-99683B29172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DCE6BF6C-A5DA-2DCF-94A4-F3806A403C3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15D924ED-EB99-209E-37D2-7384FBF2B54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BD5CD611-A945-A023-9421-2C190BE09C1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412FB91C-8889-D1FE-D756-739EA2318E0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D9EEEFE0-2838-6F61-D4C0-C18EB8C5869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1516F80C-A29E-9210-8283-86DCB2406E1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AE196AB1-E256-3B1A-2EE3-6E2B8F17843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38FC757A-B15E-A929-B5BC-F7B3F2BB487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E31481F0-4A7C-288B-A0C3-AB4A8FF355D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C0D78338-C90F-79D0-E63A-1EE220CECD7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FB02C687-5A00-D7A2-512F-56A63AB88C5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24484B76-5C50-D694-FD11-4E1897AF55A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FEAE0B86-DE9C-DD43-3F7D-B46CC000AC2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A772A00E-08BE-4EC3-9DC3-851834C6419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32E2D766-E43B-4E14-0488-606BCF87DAA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EB53232D-A589-5006-BB3B-D43D574B42F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A1015E39-7DFF-8B5C-F133-B6627B84524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3B723843-6358-7947-38C0-6A3942ACCDE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C58F9EE6-584A-38E9-78D1-F138D354579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A2D94BF4-DBC2-5762-DDFC-14698F7A59A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C3C0BB4D-866B-9B5F-D75F-407506A62F6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0B4AD1C6-52D0-E2C1-B256-57576EC6619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DB15C17D-0825-523B-8B61-9A3F21BC1E7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1A8DE7E6-4C7B-2A02-D576-FEAE9BB01DB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2EB79565-2BB7-680A-6293-43453C5269C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E3ECF547-9CAB-3A7D-29BD-2EAAAD188F1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49DCF8D0-17AC-73B3-8086-164CE6AE9C2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64F068C0-66CB-0234-75BC-319E17D605E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F6935768-61EF-D180-E3FB-118A69CFEFD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35EA6B1D-0E77-B15C-7A53-2FEDE7DF647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FDF21DEE-30F0-2650-C00F-20568C152F8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662C199A-0632-B302-7849-E538EE978A5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8D1DCD90-D0C2-AC15-BA85-280757E6C03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67F8AE1C-53BA-55CF-FDA9-680A420C985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1DD81248-5345-9975-9186-38E2BE64DC1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0C9DA43A-8057-10B4-DA77-E79D210AD80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F23A52B8-0A03-6E61-D7D3-26BC3C09812F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07D6AF6C-DD58-13A6-970A-4AD89406F3D8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7D9E093C-AC19-07E0-4B40-CDDD1E08B97E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001A53D4-33D3-B61B-66E7-70F7AD533BB5}"/>
                </a:ext>
              </a:extLst>
            </p:cNvPr>
            <p:cNvSpPr txBox="1"/>
            <p:nvPr/>
          </p:nvSpPr>
          <p:spPr>
            <a:xfrm>
              <a:off x="3730245" y="2042452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1A1285E-4D58-B1EA-546A-3661E981359B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72476762-19B0-E171-5CA6-C5A63AB20974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9B30F22D-7757-41FD-CACA-A34DA756E28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E985FC7E-7C6A-B728-4B2D-A208E60361CC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FE517107-0D38-6AE3-DCED-F411A62B6743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F2DE9AB9-7380-DA91-F190-2954F168379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B41C6E9A-3230-42FB-892C-FDB4104B992E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7B5CD904-4F8D-B929-51C3-5E561E0DA581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66FEC3A8-220C-E793-9B89-8F0592EBDBB3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6EA876BA-7166-9EB7-E2D1-108324AB31B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61999FD7-4B7B-FA2B-E63C-81B165F385D2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C57AB9D-0B90-AB9F-C3D6-BF1B4472A1F9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E051E01E-EA35-04D6-C2C4-A3188841945F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D4E4BD7A-5AEE-85DA-C066-04844AFFF35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D52478FD-9D8C-6F93-676B-F3A8E2B0C82F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C0AB220B-CAC3-4384-FF6C-D64776A8FC1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D493A922-AA85-3CDD-D194-24D5A61A4972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12BC50FC-E291-BAEE-8ED5-0DAFA5032011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C5950625-515A-7684-F44B-95F7B1A422EE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7E4425CC-3518-6658-BD58-F7A239235F6B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5AC6354-93BF-EA11-E5F2-0771F435A30A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F936EE7D-9B80-A6D6-DD76-42EFCD8A468C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BCF90EC0-246C-28B8-A48A-5A68DABC28F9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0B3F98B2-8B1E-0BF2-29E9-AFB06891BC83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69789C9E-115D-B87D-BB89-8B8A41A55223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56CD4B11-10AD-35B4-539A-E0F355E70279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A9516658-99F9-6B40-EB53-E65FAFAE01C7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633318DA-2356-22FF-4934-0E17E938E0E8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79392F0D-6A41-3B5A-C1BE-499B4C0AEFB5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11FD249D-349A-9EEC-0667-4BA6D344D038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9E34E247-3C02-B35A-AE3B-392F2C119B78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046233B2-92DA-EBEE-1760-813C208EA2C8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D33792E2-A628-2720-C211-92B567D58BB0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8B025C92-FE27-C760-05DD-9A13C5F0715A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454B06F5-9F68-41DC-D151-010C3B39B01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EF84AA22-408D-9243-8798-6D3BFAB76125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FF8B7B63-F1B0-6E95-9081-2CC9B1A14BA5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AF5655F1-450B-CCA4-CA53-1B075EB68B94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47B4BF33-65A3-379E-7A2B-445EFBAC19D7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840F1218-0FE3-0A94-CB4A-27D24D19DC81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F53FB1F3-9776-F4FB-5E7A-95F1208CD62E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0CBB339F-9CDE-540C-812D-263E3D4D014C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EC9FED09-7455-E321-013F-5605AA9EF1BE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3260F77C-3B0B-B0CE-4672-65B27942BBD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6390FA4A-1066-FF1C-2B50-11741753494B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04C8EC40-746D-89FD-A1FC-3FD3F509155E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038F50E9-FD16-A274-E45F-B0A0A3C30B00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C107C2B0-AE3B-C7D1-D667-9F701BCACDAA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375B9D33-2B0C-40CA-071B-E6CA60A8302D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878E9CA6-D04B-06E0-3C9B-05D90C9E29A6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EB24D324-D7EB-7B2C-7106-895B7337848B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C9EF2AD-0E33-0834-9EC0-9FFF84129155}"/>
                </a:ext>
              </a:extLst>
            </p:cNvPr>
            <p:cNvSpPr/>
            <p:nvPr/>
          </p:nvSpPr>
          <p:spPr>
            <a:xfrm>
              <a:off x="3718332" y="1107762"/>
              <a:ext cx="1862870" cy="756275"/>
            </a:xfrm>
            <a:custGeom>
              <a:avLst/>
              <a:gdLst>
                <a:gd name="connsiteX0" fmla="*/ 3806504 w 4148969"/>
                <a:gd name="connsiteY0" fmla="*/ 0 h 2130660"/>
                <a:gd name="connsiteX1" fmla="*/ 3848086 w 4148969"/>
                <a:gd name="connsiteY1" fmla="*/ 77048 h 2130660"/>
                <a:gd name="connsiteX2" fmla="*/ 3931550 w 4148969"/>
                <a:gd name="connsiteY2" fmla="*/ 228972 h 2130660"/>
                <a:gd name="connsiteX3" fmla="*/ 3977270 w 4148969"/>
                <a:gd name="connsiteY3" fmla="*/ 716652 h 2130660"/>
                <a:gd name="connsiteX4" fmla="*/ 4144910 w 4148969"/>
                <a:gd name="connsiteY4" fmla="*/ 1166232 h 2130660"/>
                <a:gd name="connsiteX5" fmla="*/ 3920180 w 4148969"/>
                <a:gd name="connsiteY5" fmla="*/ 1380842 h 2130660"/>
                <a:gd name="connsiteX6" fmla="*/ 3897654 w 4148969"/>
                <a:gd name="connsiteY6" fmla="*/ 1396638 h 2130660"/>
                <a:gd name="connsiteX7" fmla="*/ 3810866 w 4148969"/>
                <a:gd name="connsiteY7" fmla="*/ 1395300 h 2130660"/>
                <a:gd name="connsiteX8" fmla="*/ 3710570 w 4148969"/>
                <a:gd name="connsiteY8" fmla="*/ 1410072 h 2130660"/>
                <a:gd name="connsiteX9" fmla="*/ 3154310 w 4148969"/>
                <a:gd name="connsiteY9" fmla="*/ 1653912 h 2130660"/>
                <a:gd name="connsiteX10" fmla="*/ 3017150 w 4148969"/>
                <a:gd name="connsiteY10" fmla="*/ 1242432 h 2130660"/>
                <a:gd name="connsiteX11" fmla="*/ 2620910 w 4148969"/>
                <a:gd name="connsiteY11" fmla="*/ 1219572 h 2130660"/>
                <a:gd name="connsiteX12" fmla="*/ 2559950 w 4148969"/>
                <a:gd name="connsiteY12" fmla="*/ 1036692 h 2130660"/>
                <a:gd name="connsiteX13" fmla="*/ 2079890 w 4148969"/>
                <a:gd name="connsiteY13" fmla="*/ 1364352 h 2130660"/>
                <a:gd name="connsiteX14" fmla="*/ 1714130 w 4148969"/>
                <a:gd name="connsiteY14" fmla="*/ 1112892 h 2130660"/>
                <a:gd name="connsiteX15" fmla="*/ 1287410 w 4148969"/>
                <a:gd name="connsiteY15" fmla="*/ 1211952 h 2130660"/>
                <a:gd name="connsiteX16" fmla="*/ 1119770 w 4148969"/>
                <a:gd name="connsiteY16" fmla="*/ 1471032 h 2130660"/>
                <a:gd name="connsiteX17" fmla="*/ 974990 w 4148969"/>
                <a:gd name="connsiteY17" fmla="*/ 1699632 h 2130660"/>
                <a:gd name="connsiteX18" fmla="*/ 746390 w 4148969"/>
                <a:gd name="connsiteY18" fmla="*/ 1722492 h 2130660"/>
                <a:gd name="connsiteX19" fmla="*/ 754010 w 4148969"/>
                <a:gd name="connsiteY19" fmla="*/ 1920612 h 2130660"/>
                <a:gd name="connsiteX20" fmla="*/ 441590 w 4148969"/>
                <a:gd name="connsiteY20" fmla="*/ 1966332 h 2130660"/>
                <a:gd name="connsiteX21" fmla="*/ 357472 w 4148969"/>
                <a:gd name="connsiteY21" fmla="*/ 2075572 h 2130660"/>
                <a:gd name="connsiteX22" fmla="*/ 327828 w 4148969"/>
                <a:gd name="connsiteY22" fmla="*/ 2130660 h 2130660"/>
                <a:gd name="connsiteX23" fmla="*/ 327646 w 4148969"/>
                <a:gd name="connsiteY23" fmla="*/ 2130520 h 2130660"/>
                <a:gd name="connsiteX24" fmla="*/ 235850 w 4148969"/>
                <a:gd name="connsiteY24" fmla="*/ 2073012 h 2130660"/>
                <a:gd name="connsiteX25" fmla="*/ 55650 w 4148969"/>
                <a:gd name="connsiteY25" fmla="*/ 2059796 h 2130660"/>
                <a:gd name="connsiteX26" fmla="*/ 18622 w 4148969"/>
                <a:gd name="connsiteY26" fmla="*/ 2060992 h 2130660"/>
                <a:gd name="connsiteX27" fmla="*/ 36498 w 4148969"/>
                <a:gd name="connsiteY27" fmla="*/ 2033904 h 2130660"/>
                <a:gd name="connsiteX28" fmla="*/ 83450 w 4148969"/>
                <a:gd name="connsiteY28" fmla="*/ 1714872 h 2130660"/>
                <a:gd name="connsiteX29" fmla="*/ 14870 w 4148969"/>
                <a:gd name="connsiteY29" fmla="*/ 1478652 h 2130660"/>
                <a:gd name="connsiteX30" fmla="*/ 449210 w 4148969"/>
                <a:gd name="connsiteY30" fmla="*/ 891912 h 2130660"/>
                <a:gd name="connsiteX31" fmla="*/ 319670 w 4148969"/>
                <a:gd name="connsiteY31" fmla="*/ 663312 h 2130660"/>
                <a:gd name="connsiteX32" fmla="*/ 212990 w 4148969"/>
                <a:gd name="connsiteY32" fmla="*/ 312792 h 2130660"/>
                <a:gd name="connsiteX33" fmla="*/ 395098 w 4148969"/>
                <a:gd name="connsiteY33" fmla="*/ 239508 h 2130660"/>
                <a:gd name="connsiteX34" fmla="*/ 506330 w 4148969"/>
                <a:gd name="connsiteY34" fmla="*/ 211612 h 2130660"/>
                <a:gd name="connsiteX35" fmla="*/ 507094 w 4148969"/>
                <a:gd name="connsiteY35" fmla="*/ 213126 h 2130660"/>
                <a:gd name="connsiteX36" fmla="*/ 308242 w 4148969"/>
                <a:gd name="connsiteY36" fmla="*/ 396612 h 2130660"/>
                <a:gd name="connsiteX37" fmla="*/ 346342 w 4148969"/>
                <a:gd name="connsiteY37" fmla="*/ 501388 h 2130660"/>
                <a:gd name="connsiteX38" fmla="*/ 784490 w 4148969"/>
                <a:gd name="connsiteY38" fmla="*/ 634736 h 2130660"/>
                <a:gd name="connsiteX39" fmla="*/ 1203590 w 4148969"/>
                <a:gd name="connsiteY39" fmla="*/ 339462 h 2130660"/>
                <a:gd name="connsiteX40" fmla="*/ 1822714 w 4148969"/>
                <a:gd name="connsiteY40" fmla="*/ 463288 h 2130660"/>
                <a:gd name="connsiteX41" fmla="*/ 3032390 w 4148969"/>
                <a:gd name="connsiteY41" fmla="*/ 339462 h 2130660"/>
                <a:gd name="connsiteX42" fmla="*/ 3781600 w 4148969"/>
                <a:gd name="connsiteY42" fmla="*/ 11296 h 2130660"/>
                <a:gd name="connsiteX43" fmla="*/ 3806504 w 4148969"/>
                <a:gd name="connsiteY43" fmla="*/ 0 h 213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48969" h="2130660">
                  <a:moveTo>
                    <a:pt x="3806504" y="0"/>
                  </a:moveTo>
                  <a:lnTo>
                    <a:pt x="3848086" y="77048"/>
                  </a:lnTo>
                  <a:cubicBezTo>
                    <a:pt x="3875432" y="131578"/>
                    <a:pt x="3899482" y="183570"/>
                    <a:pt x="3931550" y="228972"/>
                  </a:cubicBezTo>
                  <a:cubicBezTo>
                    <a:pt x="4059820" y="410582"/>
                    <a:pt x="3941710" y="560442"/>
                    <a:pt x="3977270" y="716652"/>
                  </a:cubicBezTo>
                  <a:cubicBezTo>
                    <a:pt x="4012830" y="872862"/>
                    <a:pt x="4176660" y="1036692"/>
                    <a:pt x="4144910" y="1166232"/>
                  </a:cubicBezTo>
                  <a:cubicBezTo>
                    <a:pt x="4125066" y="1247194"/>
                    <a:pt x="4015430" y="1316250"/>
                    <a:pt x="3920180" y="1380842"/>
                  </a:cubicBezTo>
                  <a:lnTo>
                    <a:pt x="3897654" y="1396638"/>
                  </a:lnTo>
                  <a:lnTo>
                    <a:pt x="3810866" y="1395300"/>
                  </a:lnTo>
                  <a:cubicBezTo>
                    <a:pt x="3773574" y="1396936"/>
                    <a:pt x="3739622" y="1401340"/>
                    <a:pt x="3710570" y="1410072"/>
                  </a:cubicBezTo>
                  <a:cubicBezTo>
                    <a:pt x="3478160" y="1479922"/>
                    <a:pt x="3269880" y="1681852"/>
                    <a:pt x="3154310" y="1653912"/>
                  </a:cubicBezTo>
                  <a:cubicBezTo>
                    <a:pt x="3038740" y="1625972"/>
                    <a:pt x="3106050" y="1314822"/>
                    <a:pt x="3017150" y="1242432"/>
                  </a:cubicBezTo>
                  <a:cubicBezTo>
                    <a:pt x="2928250" y="1170042"/>
                    <a:pt x="2697110" y="1253862"/>
                    <a:pt x="2620910" y="1219572"/>
                  </a:cubicBezTo>
                  <a:cubicBezTo>
                    <a:pt x="2544710" y="1185282"/>
                    <a:pt x="2650120" y="1012562"/>
                    <a:pt x="2559950" y="1036692"/>
                  </a:cubicBezTo>
                  <a:cubicBezTo>
                    <a:pt x="2469780" y="1060822"/>
                    <a:pt x="2220860" y="1351652"/>
                    <a:pt x="2079890" y="1364352"/>
                  </a:cubicBezTo>
                  <a:cubicBezTo>
                    <a:pt x="1938920" y="1377052"/>
                    <a:pt x="1846210" y="1138292"/>
                    <a:pt x="1714130" y="1112892"/>
                  </a:cubicBezTo>
                  <a:cubicBezTo>
                    <a:pt x="1582050" y="1087492"/>
                    <a:pt x="1386470" y="1152262"/>
                    <a:pt x="1287410" y="1211952"/>
                  </a:cubicBezTo>
                  <a:cubicBezTo>
                    <a:pt x="1188350" y="1271642"/>
                    <a:pt x="1171840" y="1389752"/>
                    <a:pt x="1119770" y="1471032"/>
                  </a:cubicBezTo>
                  <a:cubicBezTo>
                    <a:pt x="1067700" y="1552312"/>
                    <a:pt x="1037220" y="1657722"/>
                    <a:pt x="974990" y="1699632"/>
                  </a:cubicBezTo>
                  <a:cubicBezTo>
                    <a:pt x="912760" y="1741542"/>
                    <a:pt x="783220" y="1685662"/>
                    <a:pt x="746390" y="1722492"/>
                  </a:cubicBezTo>
                  <a:cubicBezTo>
                    <a:pt x="709560" y="1759322"/>
                    <a:pt x="804810" y="1879972"/>
                    <a:pt x="754010" y="1920612"/>
                  </a:cubicBezTo>
                  <a:cubicBezTo>
                    <a:pt x="703210" y="1961252"/>
                    <a:pt x="558430" y="1885052"/>
                    <a:pt x="441590" y="1966332"/>
                  </a:cubicBezTo>
                  <a:cubicBezTo>
                    <a:pt x="412380" y="1986652"/>
                    <a:pt x="384996" y="2027054"/>
                    <a:pt x="357472" y="2075572"/>
                  </a:cubicBezTo>
                  <a:lnTo>
                    <a:pt x="327828" y="2130660"/>
                  </a:lnTo>
                  <a:lnTo>
                    <a:pt x="327646" y="2130520"/>
                  </a:lnTo>
                  <a:cubicBezTo>
                    <a:pt x="293794" y="2106826"/>
                    <a:pt x="261886" y="2086982"/>
                    <a:pt x="235850" y="2073012"/>
                  </a:cubicBezTo>
                  <a:cubicBezTo>
                    <a:pt x="157746" y="2031102"/>
                    <a:pt x="134646" y="2053486"/>
                    <a:pt x="55650" y="2059796"/>
                  </a:cubicBezTo>
                  <a:lnTo>
                    <a:pt x="18622" y="2060992"/>
                  </a:lnTo>
                  <a:lnTo>
                    <a:pt x="36498" y="2033904"/>
                  </a:lnTo>
                  <a:cubicBezTo>
                    <a:pt x="164390" y="1828314"/>
                    <a:pt x="69006" y="1813932"/>
                    <a:pt x="83450" y="1714872"/>
                  </a:cubicBezTo>
                  <a:cubicBezTo>
                    <a:pt x="101230" y="1592952"/>
                    <a:pt x="-46090" y="1615812"/>
                    <a:pt x="14870" y="1478652"/>
                  </a:cubicBezTo>
                  <a:cubicBezTo>
                    <a:pt x="75830" y="1341492"/>
                    <a:pt x="398410" y="1027802"/>
                    <a:pt x="449210" y="891912"/>
                  </a:cubicBezTo>
                  <a:cubicBezTo>
                    <a:pt x="500010" y="756022"/>
                    <a:pt x="359042" y="759832"/>
                    <a:pt x="319670" y="663312"/>
                  </a:cubicBezTo>
                  <a:cubicBezTo>
                    <a:pt x="280302" y="566792"/>
                    <a:pt x="92342" y="415662"/>
                    <a:pt x="212990" y="312792"/>
                  </a:cubicBezTo>
                  <a:cubicBezTo>
                    <a:pt x="243154" y="287074"/>
                    <a:pt x="310782" y="262786"/>
                    <a:pt x="395098" y="239508"/>
                  </a:cubicBezTo>
                  <a:lnTo>
                    <a:pt x="506330" y="211612"/>
                  </a:lnTo>
                  <a:lnTo>
                    <a:pt x="507094" y="213126"/>
                  </a:lnTo>
                  <a:cubicBezTo>
                    <a:pt x="500974" y="259094"/>
                    <a:pt x="330466" y="352162"/>
                    <a:pt x="308242" y="396612"/>
                  </a:cubicBezTo>
                  <a:cubicBezTo>
                    <a:pt x="282842" y="447412"/>
                    <a:pt x="266966" y="461700"/>
                    <a:pt x="346342" y="501388"/>
                  </a:cubicBezTo>
                  <a:cubicBezTo>
                    <a:pt x="425714" y="541074"/>
                    <a:pt x="641614" y="661724"/>
                    <a:pt x="784490" y="634736"/>
                  </a:cubicBezTo>
                  <a:cubicBezTo>
                    <a:pt x="927366" y="607750"/>
                    <a:pt x="1030554" y="368036"/>
                    <a:pt x="1203590" y="339462"/>
                  </a:cubicBezTo>
                  <a:cubicBezTo>
                    <a:pt x="1376626" y="310888"/>
                    <a:pt x="1517914" y="463288"/>
                    <a:pt x="1822714" y="463288"/>
                  </a:cubicBezTo>
                  <a:cubicBezTo>
                    <a:pt x="2127514" y="463288"/>
                    <a:pt x="2633930" y="441062"/>
                    <a:pt x="3032390" y="339462"/>
                  </a:cubicBezTo>
                  <a:cubicBezTo>
                    <a:pt x="3281430" y="275962"/>
                    <a:pt x="3535430" y="129366"/>
                    <a:pt x="3781600" y="11296"/>
                  </a:cubicBezTo>
                  <a:lnTo>
                    <a:pt x="3806504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3317F6B3-0A42-D585-6832-D5E3CFE65FD7}"/>
                </a:ext>
              </a:extLst>
            </p:cNvPr>
            <p:cNvCxnSpPr>
              <a:cxnSpLocks/>
              <a:endCxn id="26" idx="39"/>
            </p:cNvCxnSpPr>
            <p:nvPr/>
          </p:nvCxnSpPr>
          <p:spPr>
            <a:xfrm>
              <a:off x="4586242" y="1374164"/>
              <a:ext cx="602181" cy="137161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CD1D1110-60DC-13AF-8DD9-41D8A11B050D}"/>
              </a:ext>
            </a:extLst>
          </p:cNvPr>
          <p:cNvGrpSpPr/>
          <p:nvPr/>
        </p:nvGrpSpPr>
        <p:grpSpPr>
          <a:xfrm>
            <a:off x="3723413" y="3950022"/>
            <a:ext cx="2528796" cy="2450778"/>
            <a:chOff x="3723413" y="3950022"/>
            <a:chExt cx="2528796" cy="2450778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DCFED6D6-8731-4BC0-961E-8563EB405F28}"/>
                </a:ext>
              </a:extLst>
            </p:cNvPr>
            <p:cNvSpPr txBox="1"/>
            <p:nvPr/>
          </p:nvSpPr>
          <p:spPr>
            <a:xfrm>
              <a:off x="3730245" y="4983772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AEB65447-673B-20AF-F580-22525D3C38DB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03845C91-6035-E9F9-CE08-F4BF2A14772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8900A4D1-7C3F-6C7C-401A-13B44340F6B8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48ABD052-7891-3540-9F5F-4C702259622E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5632BB20-EA16-3C28-7D4A-DB1F2E6E3B22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8B20B99E-3506-79E6-88F4-4FF9338307D8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535716CF-A4D4-C83C-FB0A-FD4AB70C41F7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F96C6062-B74D-8F0F-95F7-DDBF7015301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B891409C-6321-0E7E-20BB-C91736E5AC25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49DE5DEE-463F-5679-129D-0B4B7D2C1279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589C56F1-DF33-95DC-D048-99A3FB88CB94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8D3849FC-F5F5-133A-A855-86DB47974175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C76EE994-34B3-4142-4F87-0B5958413D05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293203E0-065D-285D-02F1-1C493C4F872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0AD5DBD3-9FBE-A92A-247A-042DB58E0340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AFAE29F9-03C6-C90B-D72A-DB92DEDF91AE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D60CB428-991E-3E1E-2F27-1FAEF9454147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3F6AB89C-FE93-45CF-31EC-C1FDC1F1D1D4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6CCE309F-EEB3-B92F-1826-2B6221EF9538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DF77C5E9-5566-F71E-BE59-1642DA153541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7C7125F7-9887-69B6-6D2D-ED02FCECC9C2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4DD23AED-6D62-C316-5CC2-2C5A36C40C6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075E4A15-F21B-5E9D-3995-965C76881338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94EE8D7B-ADFC-AD0C-962B-D4D1F9A65321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CBFD467A-6768-F447-D4B5-825B3A3CD137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602AEC81-6E89-9948-58D6-C2C2C83B7C95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17E861ED-0C53-7551-F4DF-82E6FE912BDA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B2AE296E-52F6-206A-BE4C-EA04AD8B39CF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22E5557F-8533-6853-2F9A-8CC0E381A04E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3A909D7F-E39B-ACC5-4F7E-BC10EBB948A2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5FD14EB0-CAB6-FADD-FC9F-887DBC8743F3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347554A3-D165-D355-75DE-09CAF564F1EC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C9FAFD64-0B6A-C766-BAF6-23F0BC613B79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23E9DEE9-5938-5803-80AD-FC9F41A4D1AB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CE64D1C1-1D62-B29A-3571-C37D3D7D9E2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A02E0BDC-22C4-53C4-3572-7EC85193831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6881ADB9-82B2-A12F-259F-03A366AEF944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C01A1F03-1DB3-B308-98AA-DF798C5DC18D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F3A1DCFA-450D-DE07-0501-728CA1E44BD2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41FBD014-969F-E1F3-6334-EF8A9D38495E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0DEE431E-C39E-45FE-B600-75C6FA6119B8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EB990570-4C5E-4032-369C-0A5ECBE1DC14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DDE88F9D-D9E4-FFA8-10C7-0C7DC594C6A6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F967BD18-2F1E-E2DA-638D-2CA110B2894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D52E994C-40E6-E409-F3F1-C6245BB8ED81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3E5971D9-A40C-029B-130A-A67A99EA9783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A866469B-8EE4-D66B-7523-339BF7754318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D3B30BB5-4088-223C-830B-C86113F2BEF5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D12D7BF0-B4AA-34AD-3A8D-AA15EF1FCCF7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7AEFAB10-B06A-3D1D-C6E1-596E2714A6FA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C954A04E-B86E-2BA7-0536-54CB3B5B3BAD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3C7B4B3-7CBD-E4EF-4106-ECBF973FA757}"/>
                </a:ext>
              </a:extLst>
            </p:cNvPr>
            <p:cNvSpPr/>
            <p:nvPr/>
          </p:nvSpPr>
          <p:spPr>
            <a:xfrm>
              <a:off x="3723413" y="3950022"/>
              <a:ext cx="1862870" cy="756275"/>
            </a:xfrm>
            <a:custGeom>
              <a:avLst/>
              <a:gdLst>
                <a:gd name="connsiteX0" fmla="*/ 3806504 w 4148969"/>
                <a:gd name="connsiteY0" fmla="*/ 0 h 2130660"/>
                <a:gd name="connsiteX1" fmla="*/ 3848086 w 4148969"/>
                <a:gd name="connsiteY1" fmla="*/ 77048 h 2130660"/>
                <a:gd name="connsiteX2" fmla="*/ 3931550 w 4148969"/>
                <a:gd name="connsiteY2" fmla="*/ 228972 h 2130660"/>
                <a:gd name="connsiteX3" fmla="*/ 3977270 w 4148969"/>
                <a:gd name="connsiteY3" fmla="*/ 716652 h 2130660"/>
                <a:gd name="connsiteX4" fmla="*/ 4144910 w 4148969"/>
                <a:gd name="connsiteY4" fmla="*/ 1166232 h 2130660"/>
                <a:gd name="connsiteX5" fmla="*/ 3920180 w 4148969"/>
                <a:gd name="connsiteY5" fmla="*/ 1380842 h 2130660"/>
                <a:gd name="connsiteX6" fmla="*/ 3897654 w 4148969"/>
                <a:gd name="connsiteY6" fmla="*/ 1396638 h 2130660"/>
                <a:gd name="connsiteX7" fmla="*/ 3810866 w 4148969"/>
                <a:gd name="connsiteY7" fmla="*/ 1395300 h 2130660"/>
                <a:gd name="connsiteX8" fmla="*/ 3710570 w 4148969"/>
                <a:gd name="connsiteY8" fmla="*/ 1410072 h 2130660"/>
                <a:gd name="connsiteX9" fmla="*/ 3154310 w 4148969"/>
                <a:gd name="connsiteY9" fmla="*/ 1653912 h 2130660"/>
                <a:gd name="connsiteX10" fmla="*/ 3017150 w 4148969"/>
                <a:gd name="connsiteY10" fmla="*/ 1242432 h 2130660"/>
                <a:gd name="connsiteX11" fmla="*/ 2620910 w 4148969"/>
                <a:gd name="connsiteY11" fmla="*/ 1219572 h 2130660"/>
                <a:gd name="connsiteX12" fmla="*/ 2559950 w 4148969"/>
                <a:gd name="connsiteY12" fmla="*/ 1036692 h 2130660"/>
                <a:gd name="connsiteX13" fmla="*/ 2079890 w 4148969"/>
                <a:gd name="connsiteY13" fmla="*/ 1364352 h 2130660"/>
                <a:gd name="connsiteX14" fmla="*/ 1714130 w 4148969"/>
                <a:gd name="connsiteY14" fmla="*/ 1112892 h 2130660"/>
                <a:gd name="connsiteX15" fmla="*/ 1287410 w 4148969"/>
                <a:gd name="connsiteY15" fmla="*/ 1211952 h 2130660"/>
                <a:gd name="connsiteX16" fmla="*/ 1119770 w 4148969"/>
                <a:gd name="connsiteY16" fmla="*/ 1471032 h 2130660"/>
                <a:gd name="connsiteX17" fmla="*/ 974990 w 4148969"/>
                <a:gd name="connsiteY17" fmla="*/ 1699632 h 2130660"/>
                <a:gd name="connsiteX18" fmla="*/ 746390 w 4148969"/>
                <a:gd name="connsiteY18" fmla="*/ 1722492 h 2130660"/>
                <a:gd name="connsiteX19" fmla="*/ 754010 w 4148969"/>
                <a:gd name="connsiteY19" fmla="*/ 1920612 h 2130660"/>
                <a:gd name="connsiteX20" fmla="*/ 441590 w 4148969"/>
                <a:gd name="connsiteY20" fmla="*/ 1966332 h 2130660"/>
                <a:gd name="connsiteX21" fmla="*/ 357472 w 4148969"/>
                <a:gd name="connsiteY21" fmla="*/ 2075572 h 2130660"/>
                <a:gd name="connsiteX22" fmla="*/ 327828 w 4148969"/>
                <a:gd name="connsiteY22" fmla="*/ 2130660 h 2130660"/>
                <a:gd name="connsiteX23" fmla="*/ 327646 w 4148969"/>
                <a:gd name="connsiteY23" fmla="*/ 2130520 h 2130660"/>
                <a:gd name="connsiteX24" fmla="*/ 235850 w 4148969"/>
                <a:gd name="connsiteY24" fmla="*/ 2073012 h 2130660"/>
                <a:gd name="connsiteX25" fmla="*/ 55650 w 4148969"/>
                <a:gd name="connsiteY25" fmla="*/ 2059796 h 2130660"/>
                <a:gd name="connsiteX26" fmla="*/ 18622 w 4148969"/>
                <a:gd name="connsiteY26" fmla="*/ 2060992 h 2130660"/>
                <a:gd name="connsiteX27" fmla="*/ 36498 w 4148969"/>
                <a:gd name="connsiteY27" fmla="*/ 2033904 h 2130660"/>
                <a:gd name="connsiteX28" fmla="*/ 83450 w 4148969"/>
                <a:gd name="connsiteY28" fmla="*/ 1714872 h 2130660"/>
                <a:gd name="connsiteX29" fmla="*/ 14870 w 4148969"/>
                <a:gd name="connsiteY29" fmla="*/ 1478652 h 2130660"/>
                <a:gd name="connsiteX30" fmla="*/ 449210 w 4148969"/>
                <a:gd name="connsiteY30" fmla="*/ 891912 h 2130660"/>
                <a:gd name="connsiteX31" fmla="*/ 319670 w 4148969"/>
                <a:gd name="connsiteY31" fmla="*/ 663312 h 2130660"/>
                <a:gd name="connsiteX32" fmla="*/ 212990 w 4148969"/>
                <a:gd name="connsiteY32" fmla="*/ 312792 h 2130660"/>
                <a:gd name="connsiteX33" fmla="*/ 395098 w 4148969"/>
                <a:gd name="connsiteY33" fmla="*/ 239508 h 2130660"/>
                <a:gd name="connsiteX34" fmla="*/ 506330 w 4148969"/>
                <a:gd name="connsiteY34" fmla="*/ 211612 h 2130660"/>
                <a:gd name="connsiteX35" fmla="*/ 507094 w 4148969"/>
                <a:gd name="connsiteY35" fmla="*/ 213126 h 2130660"/>
                <a:gd name="connsiteX36" fmla="*/ 308242 w 4148969"/>
                <a:gd name="connsiteY36" fmla="*/ 396612 h 2130660"/>
                <a:gd name="connsiteX37" fmla="*/ 346342 w 4148969"/>
                <a:gd name="connsiteY37" fmla="*/ 501388 h 2130660"/>
                <a:gd name="connsiteX38" fmla="*/ 784490 w 4148969"/>
                <a:gd name="connsiteY38" fmla="*/ 634736 h 2130660"/>
                <a:gd name="connsiteX39" fmla="*/ 1203590 w 4148969"/>
                <a:gd name="connsiteY39" fmla="*/ 339462 h 2130660"/>
                <a:gd name="connsiteX40" fmla="*/ 1822714 w 4148969"/>
                <a:gd name="connsiteY40" fmla="*/ 463288 h 2130660"/>
                <a:gd name="connsiteX41" fmla="*/ 3032390 w 4148969"/>
                <a:gd name="connsiteY41" fmla="*/ 339462 h 2130660"/>
                <a:gd name="connsiteX42" fmla="*/ 3781600 w 4148969"/>
                <a:gd name="connsiteY42" fmla="*/ 11296 h 2130660"/>
                <a:gd name="connsiteX43" fmla="*/ 3806504 w 4148969"/>
                <a:gd name="connsiteY43" fmla="*/ 0 h 213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48969" h="2130660">
                  <a:moveTo>
                    <a:pt x="3806504" y="0"/>
                  </a:moveTo>
                  <a:lnTo>
                    <a:pt x="3848086" y="77048"/>
                  </a:lnTo>
                  <a:cubicBezTo>
                    <a:pt x="3875432" y="131578"/>
                    <a:pt x="3899482" y="183570"/>
                    <a:pt x="3931550" y="228972"/>
                  </a:cubicBezTo>
                  <a:cubicBezTo>
                    <a:pt x="4059820" y="410582"/>
                    <a:pt x="3941710" y="560442"/>
                    <a:pt x="3977270" y="716652"/>
                  </a:cubicBezTo>
                  <a:cubicBezTo>
                    <a:pt x="4012830" y="872862"/>
                    <a:pt x="4176660" y="1036692"/>
                    <a:pt x="4144910" y="1166232"/>
                  </a:cubicBezTo>
                  <a:cubicBezTo>
                    <a:pt x="4125066" y="1247194"/>
                    <a:pt x="4015430" y="1316250"/>
                    <a:pt x="3920180" y="1380842"/>
                  </a:cubicBezTo>
                  <a:lnTo>
                    <a:pt x="3897654" y="1396638"/>
                  </a:lnTo>
                  <a:lnTo>
                    <a:pt x="3810866" y="1395300"/>
                  </a:lnTo>
                  <a:cubicBezTo>
                    <a:pt x="3773574" y="1396936"/>
                    <a:pt x="3739622" y="1401340"/>
                    <a:pt x="3710570" y="1410072"/>
                  </a:cubicBezTo>
                  <a:cubicBezTo>
                    <a:pt x="3478160" y="1479922"/>
                    <a:pt x="3269880" y="1681852"/>
                    <a:pt x="3154310" y="1653912"/>
                  </a:cubicBezTo>
                  <a:cubicBezTo>
                    <a:pt x="3038740" y="1625972"/>
                    <a:pt x="3106050" y="1314822"/>
                    <a:pt x="3017150" y="1242432"/>
                  </a:cubicBezTo>
                  <a:cubicBezTo>
                    <a:pt x="2928250" y="1170042"/>
                    <a:pt x="2697110" y="1253862"/>
                    <a:pt x="2620910" y="1219572"/>
                  </a:cubicBezTo>
                  <a:cubicBezTo>
                    <a:pt x="2544710" y="1185282"/>
                    <a:pt x="2650120" y="1012562"/>
                    <a:pt x="2559950" y="1036692"/>
                  </a:cubicBezTo>
                  <a:cubicBezTo>
                    <a:pt x="2469780" y="1060822"/>
                    <a:pt x="2220860" y="1351652"/>
                    <a:pt x="2079890" y="1364352"/>
                  </a:cubicBezTo>
                  <a:cubicBezTo>
                    <a:pt x="1938920" y="1377052"/>
                    <a:pt x="1846210" y="1138292"/>
                    <a:pt x="1714130" y="1112892"/>
                  </a:cubicBezTo>
                  <a:cubicBezTo>
                    <a:pt x="1582050" y="1087492"/>
                    <a:pt x="1386470" y="1152262"/>
                    <a:pt x="1287410" y="1211952"/>
                  </a:cubicBezTo>
                  <a:cubicBezTo>
                    <a:pt x="1188350" y="1271642"/>
                    <a:pt x="1171840" y="1389752"/>
                    <a:pt x="1119770" y="1471032"/>
                  </a:cubicBezTo>
                  <a:cubicBezTo>
                    <a:pt x="1067700" y="1552312"/>
                    <a:pt x="1037220" y="1657722"/>
                    <a:pt x="974990" y="1699632"/>
                  </a:cubicBezTo>
                  <a:cubicBezTo>
                    <a:pt x="912760" y="1741542"/>
                    <a:pt x="783220" y="1685662"/>
                    <a:pt x="746390" y="1722492"/>
                  </a:cubicBezTo>
                  <a:cubicBezTo>
                    <a:pt x="709560" y="1759322"/>
                    <a:pt x="804810" y="1879972"/>
                    <a:pt x="754010" y="1920612"/>
                  </a:cubicBezTo>
                  <a:cubicBezTo>
                    <a:pt x="703210" y="1961252"/>
                    <a:pt x="558430" y="1885052"/>
                    <a:pt x="441590" y="1966332"/>
                  </a:cubicBezTo>
                  <a:cubicBezTo>
                    <a:pt x="412380" y="1986652"/>
                    <a:pt x="384996" y="2027054"/>
                    <a:pt x="357472" y="2075572"/>
                  </a:cubicBezTo>
                  <a:lnTo>
                    <a:pt x="327828" y="2130660"/>
                  </a:lnTo>
                  <a:lnTo>
                    <a:pt x="327646" y="2130520"/>
                  </a:lnTo>
                  <a:cubicBezTo>
                    <a:pt x="293794" y="2106826"/>
                    <a:pt x="261886" y="2086982"/>
                    <a:pt x="235850" y="2073012"/>
                  </a:cubicBezTo>
                  <a:cubicBezTo>
                    <a:pt x="157746" y="2031102"/>
                    <a:pt x="134646" y="2053486"/>
                    <a:pt x="55650" y="2059796"/>
                  </a:cubicBezTo>
                  <a:lnTo>
                    <a:pt x="18622" y="2060992"/>
                  </a:lnTo>
                  <a:lnTo>
                    <a:pt x="36498" y="2033904"/>
                  </a:lnTo>
                  <a:cubicBezTo>
                    <a:pt x="164390" y="1828314"/>
                    <a:pt x="69006" y="1813932"/>
                    <a:pt x="83450" y="1714872"/>
                  </a:cubicBezTo>
                  <a:cubicBezTo>
                    <a:pt x="101230" y="1592952"/>
                    <a:pt x="-46090" y="1615812"/>
                    <a:pt x="14870" y="1478652"/>
                  </a:cubicBezTo>
                  <a:cubicBezTo>
                    <a:pt x="75830" y="1341492"/>
                    <a:pt x="398410" y="1027802"/>
                    <a:pt x="449210" y="891912"/>
                  </a:cubicBezTo>
                  <a:cubicBezTo>
                    <a:pt x="500010" y="756022"/>
                    <a:pt x="359042" y="759832"/>
                    <a:pt x="319670" y="663312"/>
                  </a:cubicBezTo>
                  <a:cubicBezTo>
                    <a:pt x="280302" y="566792"/>
                    <a:pt x="92342" y="415662"/>
                    <a:pt x="212990" y="312792"/>
                  </a:cubicBezTo>
                  <a:cubicBezTo>
                    <a:pt x="243154" y="287074"/>
                    <a:pt x="310782" y="262786"/>
                    <a:pt x="395098" y="239508"/>
                  </a:cubicBezTo>
                  <a:lnTo>
                    <a:pt x="506330" y="211612"/>
                  </a:lnTo>
                  <a:lnTo>
                    <a:pt x="507094" y="213126"/>
                  </a:lnTo>
                  <a:cubicBezTo>
                    <a:pt x="500974" y="259094"/>
                    <a:pt x="330466" y="352162"/>
                    <a:pt x="308242" y="396612"/>
                  </a:cubicBezTo>
                  <a:cubicBezTo>
                    <a:pt x="282842" y="447412"/>
                    <a:pt x="266966" y="461700"/>
                    <a:pt x="346342" y="501388"/>
                  </a:cubicBezTo>
                  <a:cubicBezTo>
                    <a:pt x="425714" y="541074"/>
                    <a:pt x="641614" y="661724"/>
                    <a:pt x="784490" y="634736"/>
                  </a:cubicBezTo>
                  <a:cubicBezTo>
                    <a:pt x="927366" y="607750"/>
                    <a:pt x="1030554" y="368036"/>
                    <a:pt x="1203590" y="339462"/>
                  </a:cubicBezTo>
                  <a:cubicBezTo>
                    <a:pt x="1376626" y="310888"/>
                    <a:pt x="1517914" y="463288"/>
                    <a:pt x="1822714" y="463288"/>
                  </a:cubicBezTo>
                  <a:cubicBezTo>
                    <a:pt x="2127514" y="463288"/>
                    <a:pt x="2633930" y="441062"/>
                    <a:pt x="3032390" y="339462"/>
                  </a:cubicBezTo>
                  <a:cubicBezTo>
                    <a:pt x="3281430" y="275962"/>
                    <a:pt x="3535430" y="129366"/>
                    <a:pt x="3781600" y="11296"/>
                  </a:cubicBezTo>
                  <a:lnTo>
                    <a:pt x="3806504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A80781B9-26BB-A099-E576-5E2C9B374F8C}"/>
                </a:ext>
              </a:extLst>
            </p:cNvPr>
            <p:cNvCxnSpPr>
              <a:cxnSpLocks/>
              <a:endCxn id="1369" idx="40"/>
            </p:cNvCxnSpPr>
            <p:nvPr/>
          </p:nvCxnSpPr>
          <p:spPr>
            <a:xfrm>
              <a:off x="4586697" y="4236720"/>
              <a:ext cx="615727" cy="1452588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7442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91805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pptx344_日本地図から見た鳥取県の場所イラスト</dc:title>
  <dc:subject>pptx344_日本地図から見た鳥取県の場所イラスト</dc:subject>
  <dc:creator>でじけろお</dc:creator>
  <cp:revision>1</cp:revision>
  <dcterms:created xsi:type="dcterms:W3CDTF">2018-05-20T00:31:01Z</dcterms:created>
  <dcterms:modified xsi:type="dcterms:W3CDTF">2025-12-14T01:17:17Z</dcterms:modified>
  <cp:version>1</cp:version>
</cp:coreProperties>
</file>